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ED8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46.jpg"/><Relationship Id="rId6" Type="http://schemas.openxmlformats.org/officeDocument/2006/relationships/image" Target="../media/image47.png"/><Relationship Id="rId7" Type="http://schemas.openxmlformats.org/officeDocument/2006/relationships/image" Target="../media/image48.jpg"/><Relationship Id="rId8" Type="http://schemas.openxmlformats.org/officeDocument/2006/relationships/image" Target="../media/image49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5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jpg"/><Relationship Id="rId9" Type="http://schemas.openxmlformats.org/officeDocument/2006/relationships/image" Target="../media/image14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jpg"/><Relationship Id="rId6" Type="http://schemas.openxmlformats.org/officeDocument/2006/relationships/image" Target="../media/image56.png"/><Relationship Id="rId7" Type="http://schemas.openxmlformats.org/officeDocument/2006/relationships/image" Target="../media/image66.png"/><Relationship Id="rId8" Type="http://schemas.openxmlformats.org/officeDocument/2006/relationships/image" Target="../media/image14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5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jpg"/><Relationship Id="rId7" Type="http://schemas.openxmlformats.org/officeDocument/2006/relationships/image" Target="../media/image14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57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4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57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14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14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14.png"/><Relationship Id="rId4" Type="http://schemas.openxmlformats.org/officeDocument/2006/relationships/image" Target="../media/image80.png"/><Relationship Id="rId5" Type="http://schemas.openxmlformats.org/officeDocument/2006/relationships/image" Target="../media/image15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9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97.jpg"/><Relationship Id="rId8" Type="http://schemas.openxmlformats.org/officeDocument/2006/relationships/image" Target="../media/image9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128.jpg"/><Relationship Id="rId6" Type="http://schemas.openxmlformats.org/officeDocument/2006/relationships/image" Target="../media/image129.jpg"/><Relationship Id="rId7" Type="http://schemas.openxmlformats.org/officeDocument/2006/relationships/image" Target="../media/image130.jpg"/><Relationship Id="rId8" Type="http://schemas.openxmlformats.org/officeDocument/2006/relationships/image" Target="../media/image131.jpg"/><Relationship Id="rId9" Type="http://schemas.openxmlformats.org/officeDocument/2006/relationships/image" Target="../media/image132.jpg"/><Relationship Id="rId10" Type="http://schemas.openxmlformats.org/officeDocument/2006/relationships/image" Target="../media/image133.jpg"/><Relationship Id="rId11" Type="http://schemas.openxmlformats.org/officeDocument/2006/relationships/image" Target="../media/image134.jpg"/><Relationship Id="rId12" Type="http://schemas.openxmlformats.org/officeDocument/2006/relationships/image" Target="../media/image135.jpg"/><Relationship Id="rId13" Type="http://schemas.openxmlformats.org/officeDocument/2006/relationships/image" Target="../media/image136.jpg"/><Relationship Id="rId14" Type="http://schemas.openxmlformats.org/officeDocument/2006/relationships/image" Target="../media/image13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778" y="2595742"/>
            <a:ext cx="9587148" cy="520323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7367" y="9304763"/>
            <a:ext cx="7831707" cy="4679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2778" y="3204091"/>
            <a:ext cx="6628070" cy="662807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75" y="2629071"/>
            <a:ext cx="2027918" cy="3426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797" y="3235503"/>
            <a:ext cx="12020576" cy="257583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1797" y="6010288"/>
            <a:ext cx="7957872" cy="27747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42091" y="3599108"/>
            <a:ext cx="4729397" cy="83426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08617" y="6282531"/>
            <a:ext cx="10240525" cy="2115118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2778" y="3204091"/>
            <a:ext cx="6628070" cy="662807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75" y="2629071"/>
            <a:ext cx="2027918" cy="3426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797" y="3403037"/>
            <a:ext cx="7539037" cy="61778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26813" y="2891220"/>
            <a:ext cx="7338431" cy="198025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1797" y="4837548"/>
            <a:ext cx="7968343" cy="386375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88667" y="5224971"/>
            <a:ext cx="6523360" cy="529826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2778" y="3204091"/>
            <a:ext cx="6628070" cy="662807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75" y="2629071"/>
            <a:ext cx="2027918" cy="3426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45647" y="3671024"/>
            <a:ext cx="7306805" cy="253025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5675" y="3591513"/>
            <a:ext cx="9874044" cy="4659543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8" name="object 8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875" y="2629071"/>
            <a:ext cx="2027918" cy="34264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3413202" y="5654278"/>
            <a:ext cx="6188710" cy="4911090"/>
            <a:chOff x="13413202" y="5654278"/>
            <a:chExt cx="6188710" cy="491109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3203" y="5654278"/>
              <a:ext cx="6188293" cy="49108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413202" y="5654278"/>
              <a:ext cx="6188710" cy="4911090"/>
            </a:xfrm>
            <a:custGeom>
              <a:avLst/>
              <a:gdLst/>
              <a:ahLst/>
              <a:cxnLst/>
              <a:rect l="l" t="t" r="r" b="b"/>
              <a:pathLst>
                <a:path w="6188709" h="4911090">
                  <a:moveTo>
                    <a:pt x="83767" y="0"/>
                  </a:moveTo>
                  <a:lnTo>
                    <a:pt x="51160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4827078"/>
                  </a:lnTo>
                  <a:lnTo>
                    <a:pt x="6582" y="4859684"/>
                  </a:lnTo>
                  <a:lnTo>
                    <a:pt x="24535" y="4886310"/>
                  </a:lnTo>
                  <a:lnTo>
                    <a:pt x="51161" y="4904262"/>
                  </a:lnTo>
                  <a:lnTo>
                    <a:pt x="83767" y="4910845"/>
                  </a:lnTo>
                  <a:lnTo>
                    <a:pt x="83767" y="4900374"/>
                  </a:lnTo>
                  <a:lnTo>
                    <a:pt x="55237" y="4894614"/>
                  </a:lnTo>
                  <a:lnTo>
                    <a:pt x="31938" y="4878906"/>
                  </a:lnTo>
                  <a:lnTo>
                    <a:pt x="16230" y="4855608"/>
                  </a:lnTo>
                  <a:lnTo>
                    <a:pt x="10470" y="4827078"/>
                  </a:lnTo>
                  <a:lnTo>
                    <a:pt x="10470" y="83767"/>
                  </a:lnTo>
                  <a:lnTo>
                    <a:pt x="16230" y="55237"/>
                  </a:lnTo>
                  <a:lnTo>
                    <a:pt x="31938" y="31938"/>
                  </a:lnTo>
                  <a:lnTo>
                    <a:pt x="55236" y="16230"/>
                  </a:lnTo>
                  <a:lnTo>
                    <a:pt x="83767" y="10470"/>
                  </a:lnTo>
                  <a:lnTo>
                    <a:pt x="83767" y="0"/>
                  </a:lnTo>
                  <a:close/>
                </a:path>
                <a:path w="6188709" h="4911090">
                  <a:moveTo>
                    <a:pt x="6104526" y="4900374"/>
                  </a:moveTo>
                  <a:lnTo>
                    <a:pt x="83767" y="4900374"/>
                  </a:lnTo>
                  <a:lnTo>
                    <a:pt x="83767" y="4910845"/>
                  </a:lnTo>
                  <a:lnTo>
                    <a:pt x="6104526" y="4910845"/>
                  </a:lnTo>
                  <a:lnTo>
                    <a:pt x="6104526" y="4900374"/>
                  </a:lnTo>
                  <a:close/>
                </a:path>
                <a:path w="6188709" h="4911090">
                  <a:moveTo>
                    <a:pt x="6104526" y="0"/>
                  </a:moveTo>
                  <a:lnTo>
                    <a:pt x="6104526" y="10470"/>
                  </a:lnTo>
                  <a:lnTo>
                    <a:pt x="6133056" y="16230"/>
                  </a:lnTo>
                  <a:lnTo>
                    <a:pt x="6156354" y="31938"/>
                  </a:lnTo>
                  <a:lnTo>
                    <a:pt x="6172062" y="55237"/>
                  </a:lnTo>
                  <a:lnTo>
                    <a:pt x="6177822" y="83767"/>
                  </a:lnTo>
                  <a:lnTo>
                    <a:pt x="6177822" y="4827078"/>
                  </a:lnTo>
                  <a:lnTo>
                    <a:pt x="6172062" y="4855608"/>
                  </a:lnTo>
                  <a:lnTo>
                    <a:pt x="6156354" y="4878906"/>
                  </a:lnTo>
                  <a:lnTo>
                    <a:pt x="6133056" y="4894614"/>
                  </a:lnTo>
                  <a:lnTo>
                    <a:pt x="6104526" y="4900374"/>
                  </a:lnTo>
                  <a:lnTo>
                    <a:pt x="6104526" y="4910845"/>
                  </a:lnTo>
                  <a:lnTo>
                    <a:pt x="6137131" y="4904262"/>
                  </a:lnTo>
                  <a:lnTo>
                    <a:pt x="6163758" y="4886310"/>
                  </a:lnTo>
                  <a:lnTo>
                    <a:pt x="6181710" y="4859684"/>
                  </a:lnTo>
                  <a:lnTo>
                    <a:pt x="6188293" y="4827078"/>
                  </a:lnTo>
                  <a:lnTo>
                    <a:pt x="6188293" y="83767"/>
                  </a:lnTo>
                  <a:lnTo>
                    <a:pt x="6181710" y="51161"/>
                  </a:lnTo>
                  <a:lnTo>
                    <a:pt x="6163758" y="24534"/>
                  </a:lnTo>
                  <a:lnTo>
                    <a:pt x="6137131" y="6582"/>
                  </a:lnTo>
                  <a:lnTo>
                    <a:pt x="6104526" y="0"/>
                  </a:lnTo>
                  <a:close/>
                </a:path>
                <a:path w="6188709" h="4911090">
                  <a:moveTo>
                    <a:pt x="6104526" y="0"/>
                  </a:moveTo>
                  <a:lnTo>
                    <a:pt x="83767" y="0"/>
                  </a:lnTo>
                  <a:lnTo>
                    <a:pt x="83767" y="10470"/>
                  </a:lnTo>
                  <a:lnTo>
                    <a:pt x="6104526" y="10470"/>
                  </a:lnTo>
                  <a:lnTo>
                    <a:pt x="61045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340273" y="5287797"/>
            <a:ext cx="11696065" cy="5570855"/>
            <a:chOff x="1340273" y="5287797"/>
            <a:chExt cx="11696065" cy="557085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273" y="5287797"/>
              <a:ext cx="11695978" cy="557051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40273" y="5287797"/>
              <a:ext cx="11696065" cy="5570855"/>
            </a:xfrm>
            <a:custGeom>
              <a:avLst/>
              <a:gdLst/>
              <a:ahLst/>
              <a:cxnLst/>
              <a:rect l="l" t="t" r="r" b="b"/>
              <a:pathLst>
                <a:path w="11696065" h="5570855">
                  <a:moveTo>
                    <a:pt x="83767" y="0"/>
                  </a:move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486743"/>
                  </a:lnTo>
                  <a:lnTo>
                    <a:pt x="6582" y="5519349"/>
                  </a:lnTo>
                  <a:lnTo>
                    <a:pt x="24534" y="5545975"/>
                  </a:lnTo>
                  <a:lnTo>
                    <a:pt x="51161" y="5563928"/>
                  </a:lnTo>
                  <a:lnTo>
                    <a:pt x="83767" y="5570511"/>
                  </a:lnTo>
                  <a:lnTo>
                    <a:pt x="83767" y="5560040"/>
                  </a:lnTo>
                  <a:lnTo>
                    <a:pt x="55236" y="5554280"/>
                  </a:lnTo>
                  <a:lnTo>
                    <a:pt x="31938" y="5538572"/>
                  </a:lnTo>
                  <a:lnTo>
                    <a:pt x="16230" y="5515274"/>
                  </a:lnTo>
                  <a:lnTo>
                    <a:pt x="10470" y="5486743"/>
                  </a:lnTo>
                  <a:lnTo>
                    <a:pt x="10470" y="83767"/>
                  </a:lnTo>
                  <a:lnTo>
                    <a:pt x="16230" y="55237"/>
                  </a:lnTo>
                  <a:lnTo>
                    <a:pt x="31938" y="31938"/>
                  </a:lnTo>
                  <a:lnTo>
                    <a:pt x="55236" y="16230"/>
                  </a:lnTo>
                  <a:lnTo>
                    <a:pt x="83767" y="10470"/>
                  </a:lnTo>
                  <a:lnTo>
                    <a:pt x="83767" y="0"/>
                  </a:lnTo>
                  <a:close/>
                </a:path>
                <a:path w="11696065" h="5570855">
                  <a:moveTo>
                    <a:pt x="11612211" y="5560040"/>
                  </a:moveTo>
                  <a:lnTo>
                    <a:pt x="83767" y="5560040"/>
                  </a:lnTo>
                  <a:lnTo>
                    <a:pt x="83767" y="5570511"/>
                  </a:lnTo>
                  <a:lnTo>
                    <a:pt x="11612211" y="5570511"/>
                  </a:lnTo>
                  <a:lnTo>
                    <a:pt x="11612211" y="5560040"/>
                  </a:lnTo>
                  <a:close/>
                </a:path>
                <a:path w="11696065" h="5570855">
                  <a:moveTo>
                    <a:pt x="11612211" y="0"/>
                  </a:moveTo>
                  <a:lnTo>
                    <a:pt x="11612211" y="10470"/>
                  </a:lnTo>
                  <a:lnTo>
                    <a:pt x="11640741" y="16230"/>
                  </a:lnTo>
                  <a:lnTo>
                    <a:pt x="11664040" y="31938"/>
                  </a:lnTo>
                  <a:lnTo>
                    <a:pt x="11679748" y="55237"/>
                  </a:lnTo>
                  <a:lnTo>
                    <a:pt x="11685508" y="83767"/>
                  </a:lnTo>
                  <a:lnTo>
                    <a:pt x="11685508" y="5486743"/>
                  </a:lnTo>
                  <a:lnTo>
                    <a:pt x="11679748" y="5515274"/>
                  </a:lnTo>
                  <a:lnTo>
                    <a:pt x="11664040" y="5538572"/>
                  </a:lnTo>
                  <a:lnTo>
                    <a:pt x="11640741" y="5554280"/>
                  </a:lnTo>
                  <a:lnTo>
                    <a:pt x="11612211" y="5560040"/>
                  </a:lnTo>
                  <a:lnTo>
                    <a:pt x="11612211" y="5570511"/>
                  </a:lnTo>
                  <a:lnTo>
                    <a:pt x="11644818" y="5563928"/>
                  </a:lnTo>
                  <a:lnTo>
                    <a:pt x="11671444" y="5545975"/>
                  </a:lnTo>
                  <a:lnTo>
                    <a:pt x="11689396" y="5519349"/>
                  </a:lnTo>
                  <a:lnTo>
                    <a:pt x="11695978" y="5486743"/>
                  </a:lnTo>
                  <a:lnTo>
                    <a:pt x="11695978" y="83767"/>
                  </a:lnTo>
                  <a:lnTo>
                    <a:pt x="11689396" y="51161"/>
                  </a:lnTo>
                  <a:lnTo>
                    <a:pt x="11671444" y="24534"/>
                  </a:lnTo>
                  <a:lnTo>
                    <a:pt x="11644818" y="6582"/>
                  </a:lnTo>
                  <a:lnTo>
                    <a:pt x="11612211" y="0"/>
                  </a:lnTo>
                  <a:close/>
                </a:path>
                <a:path w="11696065" h="5570855">
                  <a:moveTo>
                    <a:pt x="11612211" y="0"/>
                  </a:moveTo>
                  <a:lnTo>
                    <a:pt x="83767" y="0"/>
                  </a:lnTo>
                  <a:lnTo>
                    <a:pt x="83767" y="10470"/>
                  </a:lnTo>
                  <a:lnTo>
                    <a:pt x="11612211" y="10470"/>
                  </a:lnTo>
                  <a:lnTo>
                    <a:pt x="116122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1" name="object 11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737444" y="3287564"/>
            <a:ext cx="7572356" cy="1276484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1015675" y="3172678"/>
            <a:ext cx="9455785" cy="4513580"/>
            <a:chOff x="1015675" y="3172678"/>
            <a:chExt cx="9455785" cy="4513580"/>
          </a:xfrm>
        </p:grpSpPr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675" y="3172678"/>
              <a:ext cx="9455209" cy="451295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15675" y="3172678"/>
              <a:ext cx="9455785" cy="4513580"/>
            </a:xfrm>
            <a:custGeom>
              <a:avLst/>
              <a:gdLst/>
              <a:ahLst/>
              <a:cxnLst/>
              <a:rect l="l" t="t" r="r" b="b"/>
              <a:pathLst>
                <a:path w="9455785" h="4513580">
                  <a:moveTo>
                    <a:pt x="83767" y="0"/>
                  </a:move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4429184"/>
                  </a:lnTo>
                  <a:lnTo>
                    <a:pt x="6582" y="4461790"/>
                  </a:lnTo>
                  <a:lnTo>
                    <a:pt x="24534" y="4488416"/>
                  </a:lnTo>
                  <a:lnTo>
                    <a:pt x="51161" y="4506368"/>
                  </a:lnTo>
                  <a:lnTo>
                    <a:pt x="83766" y="4512951"/>
                  </a:lnTo>
                  <a:lnTo>
                    <a:pt x="83766" y="4502480"/>
                  </a:lnTo>
                  <a:lnTo>
                    <a:pt x="55236" y="4496720"/>
                  </a:lnTo>
                  <a:lnTo>
                    <a:pt x="31938" y="4481012"/>
                  </a:lnTo>
                  <a:lnTo>
                    <a:pt x="16230" y="4457714"/>
                  </a:lnTo>
                  <a:lnTo>
                    <a:pt x="10470" y="4429184"/>
                  </a:lnTo>
                  <a:lnTo>
                    <a:pt x="10470" y="83767"/>
                  </a:lnTo>
                  <a:lnTo>
                    <a:pt x="16230" y="55236"/>
                  </a:lnTo>
                  <a:lnTo>
                    <a:pt x="31938" y="31938"/>
                  </a:lnTo>
                  <a:lnTo>
                    <a:pt x="55236" y="16230"/>
                  </a:lnTo>
                  <a:lnTo>
                    <a:pt x="83767" y="10470"/>
                  </a:lnTo>
                  <a:lnTo>
                    <a:pt x="83767" y="0"/>
                  </a:lnTo>
                  <a:close/>
                </a:path>
                <a:path w="9455785" h="4513580">
                  <a:moveTo>
                    <a:pt x="9371442" y="4502480"/>
                  </a:moveTo>
                  <a:lnTo>
                    <a:pt x="83766" y="4502480"/>
                  </a:lnTo>
                  <a:lnTo>
                    <a:pt x="83766" y="4512951"/>
                  </a:lnTo>
                  <a:lnTo>
                    <a:pt x="9371442" y="4512951"/>
                  </a:lnTo>
                  <a:lnTo>
                    <a:pt x="9371442" y="4502480"/>
                  </a:lnTo>
                  <a:close/>
                </a:path>
                <a:path w="9455785" h="4513580">
                  <a:moveTo>
                    <a:pt x="9371442" y="0"/>
                  </a:moveTo>
                  <a:lnTo>
                    <a:pt x="9371442" y="10470"/>
                  </a:lnTo>
                  <a:lnTo>
                    <a:pt x="9399972" y="16230"/>
                  </a:lnTo>
                  <a:lnTo>
                    <a:pt x="9423270" y="31938"/>
                  </a:lnTo>
                  <a:lnTo>
                    <a:pt x="9438978" y="55236"/>
                  </a:lnTo>
                  <a:lnTo>
                    <a:pt x="9444738" y="83767"/>
                  </a:lnTo>
                  <a:lnTo>
                    <a:pt x="9444738" y="4429184"/>
                  </a:lnTo>
                  <a:lnTo>
                    <a:pt x="9438978" y="4457714"/>
                  </a:lnTo>
                  <a:lnTo>
                    <a:pt x="9423270" y="4481012"/>
                  </a:lnTo>
                  <a:lnTo>
                    <a:pt x="9399972" y="4496720"/>
                  </a:lnTo>
                  <a:lnTo>
                    <a:pt x="9371442" y="4502480"/>
                  </a:lnTo>
                  <a:lnTo>
                    <a:pt x="9371442" y="4512951"/>
                  </a:lnTo>
                  <a:lnTo>
                    <a:pt x="9404048" y="4506368"/>
                  </a:lnTo>
                  <a:lnTo>
                    <a:pt x="9430674" y="4488416"/>
                  </a:lnTo>
                  <a:lnTo>
                    <a:pt x="9448626" y="4461790"/>
                  </a:lnTo>
                  <a:lnTo>
                    <a:pt x="9455209" y="4429184"/>
                  </a:lnTo>
                  <a:lnTo>
                    <a:pt x="9455209" y="83767"/>
                  </a:lnTo>
                  <a:lnTo>
                    <a:pt x="9448626" y="51161"/>
                  </a:lnTo>
                  <a:lnTo>
                    <a:pt x="9430674" y="24534"/>
                  </a:lnTo>
                  <a:lnTo>
                    <a:pt x="9404048" y="6582"/>
                  </a:lnTo>
                  <a:lnTo>
                    <a:pt x="9371442" y="0"/>
                  </a:lnTo>
                  <a:close/>
                </a:path>
                <a:path w="9455785" h="4513580">
                  <a:moveTo>
                    <a:pt x="9371442" y="0"/>
                  </a:moveTo>
                  <a:lnTo>
                    <a:pt x="83767" y="0"/>
                  </a:lnTo>
                  <a:lnTo>
                    <a:pt x="83767" y="10470"/>
                  </a:lnTo>
                  <a:lnTo>
                    <a:pt x="9371442" y="10470"/>
                  </a:lnTo>
                  <a:lnTo>
                    <a:pt x="9371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553" y="2690389"/>
            <a:ext cx="2902594" cy="34415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68030" y="3371625"/>
            <a:ext cx="12701270" cy="6628130"/>
            <a:chOff x="1068030" y="3371625"/>
            <a:chExt cx="12701270" cy="662813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313" y="3371625"/>
              <a:ext cx="6628070" cy="662807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030" y="3371625"/>
              <a:ext cx="12701183" cy="389516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68030" y="3371625"/>
              <a:ext cx="12701270" cy="3895725"/>
            </a:xfrm>
            <a:custGeom>
              <a:avLst/>
              <a:gdLst/>
              <a:ahLst/>
              <a:cxnLst/>
              <a:rect l="l" t="t" r="r" b="b"/>
              <a:pathLst>
                <a:path w="12701269" h="3895725">
                  <a:moveTo>
                    <a:pt x="83767" y="0"/>
                  </a:move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3811402"/>
                  </a:lnTo>
                  <a:lnTo>
                    <a:pt x="6582" y="3844008"/>
                  </a:lnTo>
                  <a:lnTo>
                    <a:pt x="24534" y="3870634"/>
                  </a:lnTo>
                  <a:lnTo>
                    <a:pt x="51160" y="3888586"/>
                  </a:lnTo>
                  <a:lnTo>
                    <a:pt x="83766" y="3895169"/>
                  </a:lnTo>
                  <a:lnTo>
                    <a:pt x="83766" y="3884698"/>
                  </a:lnTo>
                  <a:lnTo>
                    <a:pt x="55236" y="3878938"/>
                  </a:lnTo>
                  <a:lnTo>
                    <a:pt x="31938" y="3863230"/>
                  </a:lnTo>
                  <a:lnTo>
                    <a:pt x="16230" y="3839932"/>
                  </a:lnTo>
                  <a:lnTo>
                    <a:pt x="10470" y="3811402"/>
                  </a:lnTo>
                  <a:lnTo>
                    <a:pt x="10470" y="83767"/>
                  </a:lnTo>
                  <a:lnTo>
                    <a:pt x="16230" y="55236"/>
                  </a:lnTo>
                  <a:lnTo>
                    <a:pt x="31938" y="31938"/>
                  </a:lnTo>
                  <a:lnTo>
                    <a:pt x="55236" y="16230"/>
                  </a:lnTo>
                  <a:lnTo>
                    <a:pt x="83767" y="10470"/>
                  </a:lnTo>
                  <a:lnTo>
                    <a:pt x="83767" y="0"/>
                  </a:lnTo>
                  <a:close/>
                </a:path>
                <a:path w="12701269" h="3895725">
                  <a:moveTo>
                    <a:pt x="12617416" y="3884698"/>
                  </a:moveTo>
                  <a:lnTo>
                    <a:pt x="83766" y="3884698"/>
                  </a:lnTo>
                  <a:lnTo>
                    <a:pt x="83766" y="3895169"/>
                  </a:lnTo>
                  <a:lnTo>
                    <a:pt x="12617416" y="3895169"/>
                  </a:lnTo>
                  <a:lnTo>
                    <a:pt x="12617416" y="3884698"/>
                  </a:lnTo>
                  <a:close/>
                </a:path>
                <a:path w="12701269" h="3895725">
                  <a:moveTo>
                    <a:pt x="12617416" y="0"/>
                  </a:moveTo>
                  <a:lnTo>
                    <a:pt x="12617416" y="10470"/>
                  </a:lnTo>
                  <a:lnTo>
                    <a:pt x="12645946" y="16230"/>
                  </a:lnTo>
                  <a:lnTo>
                    <a:pt x="12669245" y="31938"/>
                  </a:lnTo>
                  <a:lnTo>
                    <a:pt x="12684953" y="55236"/>
                  </a:lnTo>
                  <a:lnTo>
                    <a:pt x="12690713" y="83767"/>
                  </a:lnTo>
                  <a:lnTo>
                    <a:pt x="12690713" y="3811402"/>
                  </a:lnTo>
                  <a:lnTo>
                    <a:pt x="12684953" y="3839932"/>
                  </a:lnTo>
                  <a:lnTo>
                    <a:pt x="12669245" y="3863230"/>
                  </a:lnTo>
                  <a:lnTo>
                    <a:pt x="12645946" y="3878938"/>
                  </a:lnTo>
                  <a:lnTo>
                    <a:pt x="12617416" y="3884698"/>
                  </a:lnTo>
                  <a:lnTo>
                    <a:pt x="12617416" y="3895169"/>
                  </a:lnTo>
                  <a:lnTo>
                    <a:pt x="12650023" y="3888586"/>
                  </a:lnTo>
                  <a:lnTo>
                    <a:pt x="12676649" y="3870634"/>
                  </a:lnTo>
                  <a:lnTo>
                    <a:pt x="12694601" y="3844008"/>
                  </a:lnTo>
                  <a:lnTo>
                    <a:pt x="12701183" y="3811402"/>
                  </a:lnTo>
                  <a:lnTo>
                    <a:pt x="12701183" y="83767"/>
                  </a:lnTo>
                  <a:lnTo>
                    <a:pt x="12694601" y="51161"/>
                  </a:lnTo>
                  <a:lnTo>
                    <a:pt x="12676649" y="24534"/>
                  </a:lnTo>
                  <a:lnTo>
                    <a:pt x="12650023" y="6582"/>
                  </a:lnTo>
                  <a:lnTo>
                    <a:pt x="12617416" y="0"/>
                  </a:lnTo>
                  <a:close/>
                </a:path>
                <a:path w="12701269" h="3895725">
                  <a:moveTo>
                    <a:pt x="12617416" y="0"/>
                  </a:moveTo>
                  <a:lnTo>
                    <a:pt x="83767" y="0"/>
                  </a:lnTo>
                  <a:lnTo>
                    <a:pt x="83767" y="10470"/>
                  </a:lnTo>
                  <a:lnTo>
                    <a:pt x="12617416" y="10470"/>
                  </a:lnTo>
                  <a:lnTo>
                    <a:pt x="126174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6118" y="7662174"/>
            <a:ext cx="4634964" cy="143953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6118" y="3494762"/>
            <a:ext cx="4653456" cy="143388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8972" y="7706571"/>
            <a:ext cx="10795482" cy="229312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2" name="object 12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15675" y="3371625"/>
            <a:ext cx="17362805" cy="7055484"/>
            <a:chOff x="1015675" y="3371625"/>
            <a:chExt cx="17362805" cy="705548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313" y="3371625"/>
              <a:ext cx="6628070" cy="66280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75" y="3371625"/>
              <a:ext cx="10177700" cy="550768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15675" y="3371625"/>
              <a:ext cx="10177780" cy="5507990"/>
            </a:xfrm>
            <a:custGeom>
              <a:avLst/>
              <a:gdLst/>
              <a:ahLst/>
              <a:cxnLst/>
              <a:rect l="l" t="t" r="r" b="b"/>
              <a:pathLst>
                <a:path w="10177780" h="5507990">
                  <a:moveTo>
                    <a:pt x="83767" y="0"/>
                  </a:move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423918"/>
                  </a:lnTo>
                  <a:lnTo>
                    <a:pt x="6582" y="5456524"/>
                  </a:lnTo>
                  <a:lnTo>
                    <a:pt x="24534" y="5483150"/>
                  </a:lnTo>
                  <a:lnTo>
                    <a:pt x="51161" y="5501102"/>
                  </a:lnTo>
                  <a:lnTo>
                    <a:pt x="83767" y="5507685"/>
                  </a:lnTo>
                  <a:lnTo>
                    <a:pt x="83767" y="5497214"/>
                  </a:lnTo>
                  <a:lnTo>
                    <a:pt x="55236" y="5491454"/>
                  </a:lnTo>
                  <a:lnTo>
                    <a:pt x="31938" y="5475746"/>
                  </a:lnTo>
                  <a:lnTo>
                    <a:pt x="16230" y="5452448"/>
                  </a:lnTo>
                  <a:lnTo>
                    <a:pt x="10470" y="5423918"/>
                  </a:lnTo>
                  <a:lnTo>
                    <a:pt x="10470" y="83767"/>
                  </a:lnTo>
                  <a:lnTo>
                    <a:pt x="16230" y="55236"/>
                  </a:lnTo>
                  <a:lnTo>
                    <a:pt x="31938" y="31938"/>
                  </a:lnTo>
                  <a:lnTo>
                    <a:pt x="55236" y="16230"/>
                  </a:lnTo>
                  <a:lnTo>
                    <a:pt x="83767" y="10470"/>
                  </a:lnTo>
                  <a:lnTo>
                    <a:pt x="83767" y="0"/>
                  </a:lnTo>
                  <a:close/>
                </a:path>
                <a:path w="10177780" h="5507990">
                  <a:moveTo>
                    <a:pt x="10093933" y="5497214"/>
                  </a:moveTo>
                  <a:lnTo>
                    <a:pt x="83767" y="5497214"/>
                  </a:lnTo>
                  <a:lnTo>
                    <a:pt x="83767" y="5507685"/>
                  </a:lnTo>
                  <a:lnTo>
                    <a:pt x="10093933" y="5507685"/>
                  </a:lnTo>
                  <a:lnTo>
                    <a:pt x="10093933" y="5497214"/>
                  </a:lnTo>
                  <a:close/>
                </a:path>
                <a:path w="10177780" h="5507990">
                  <a:moveTo>
                    <a:pt x="10093933" y="0"/>
                  </a:moveTo>
                  <a:lnTo>
                    <a:pt x="10093933" y="10470"/>
                  </a:lnTo>
                  <a:lnTo>
                    <a:pt x="10122463" y="16230"/>
                  </a:lnTo>
                  <a:lnTo>
                    <a:pt x="10145761" y="31938"/>
                  </a:lnTo>
                  <a:lnTo>
                    <a:pt x="10161469" y="55236"/>
                  </a:lnTo>
                  <a:lnTo>
                    <a:pt x="10167229" y="83767"/>
                  </a:lnTo>
                  <a:lnTo>
                    <a:pt x="10167229" y="5423918"/>
                  </a:lnTo>
                  <a:lnTo>
                    <a:pt x="10161469" y="5452448"/>
                  </a:lnTo>
                  <a:lnTo>
                    <a:pt x="10145761" y="5475746"/>
                  </a:lnTo>
                  <a:lnTo>
                    <a:pt x="10122463" y="5491454"/>
                  </a:lnTo>
                  <a:lnTo>
                    <a:pt x="10093933" y="5497214"/>
                  </a:lnTo>
                  <a:lnTo>
                    <a:pt x="10093933" y="5507685"/>
                  </a:lnTo>
                  <a:lnTo>
                    <a:pt x="10126539" y="5501102"/>
                  </a:lnTo>
                  <a:lnTo>
                    <a:pt x="10153165" y="5483150"/>
                  </a:lnTo>
                  <a:lnTo>
                    <a:pt x="10171117" y="5456524"/>
                  </a:lnTo>
                  <a:lnTo>
                    <a:pt x="10177700" y="5423918"/>
                  </a:lnTo>
                  <a:lnTo>
                    <a:pt x="10177700" y="83767"/>
                  </a:lnTo>
                  <a:lnTo>
                    <a:pt x="10171117" y="51161"/>
                  </a:lnTo>
                  <a:lnTo>
                    <a:pt x="10153165" y="24534"/>
                  </a:lnTo>
                  <a:lnTo>
                    <a:pt x="10126539" y="6582"/>
                  </a:lnTo>
                  <a:lnTo>
                    <a:pt x="10093933" y="0"/>
                  </a:lnTo>
                  <a:close/>
                </a:path>
                <a:path w="10177780" h="5507990">
                  <a:moveTo>
                    <a:pt x="10093933" y="0"/>
                  </a:moveTo>
                  <a:lnTo>
                    <a:pt x="83767" y="0"/>
                  </a:lnTo>
                  <a:lnTo>
                    <a:pt x="83767" y="10470"/>
                  </a:lnTo>
                  <a:lnTo>
                    <a:pt x="10093933" y="10470"/>
                  </a:lnTo>
                  <a:lnTo>
                    <a:pt x="10093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6014" y="5654278"/>
              <a:ext cx="9572086" cy="477243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806002" y="5654287"/>
              <a:ext cx="9572625" cy="4772660"/>
            </a:xfrm>
            <a:custGeom>
              <a:avLst/>
              <a:gdLst/>
              <a:ahLst/>
              <a:cxnLst/>
              <a:rect l="l" t="t" r="r" b="b"/>
              <a:pathLst>
                <a:path w="9572625" h="4772659">
                  <a:moveTo>
                    <a:pt x="9572092" y="0"/>
                  </a:moveTo>
                  <a:lnTo>
                    <a:pt x="9561627" y="0"/>
                  </a:lnTo>
                  <a:lnTo>
                    <a:pt x="9561627" y="10464"/>
                  </a:lnTo>
                  <a:lnTo>
                    <a:pt x="9561627" y="4761954"/>
                  </a:lnTo>
                  <a:lnTo>
                    <a:pt x="10477" y="4761954"/>
                  </a:lnTo>
                  <a:lnTo>
                    <a:pt x="10477" y="10464"/>
                  </a:lnTo>
                  <a:lnTo>
                    <a:pt x="9561627" y="10464"/>
                  </a:lnTo>
                  <a:lnTo>
                    <a:pt x="9561627" y="0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4772431"/>
                  </a:lnTo>
                  <a:lnTo>
                    <a:pt x="10477" y="4772431"/>
                  </a:lnTo>
                  <a:lnTo>
                    <a:pt x="9561627" y="4772431"/>
                  </a:lnTo>
                  <a:lnTo>
                    <a:pt x="9572092" y="4772431"/>
                  </a:lnTo>
                  <a:lnTo>
                    <a:pt x="9572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553" y="2690389"/>
            <a:ext cx="2902594" cy="34415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86478" y="3369112"/>
            <a:ext cx="7393224" cy="1978369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2" name="object 12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99" y="2756229"/>
            <a:ext cx="3974409" cy="34151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8677" y="4512951"/>
            <a:ext cx="10198642" cy="565427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7140" y="3591220"/>
            <a:ext cx="5510460" cy="1355225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764187" y="1643930"/>
            <a:ext cx="20955" cy="8837930"/>
          </a:xfrm>
          <a:custGeom>
            <a:avLst/>
            <a:gdLst/>
            <a:ahLst/>
            <a:cxnLst/>
            <a:rect l="l" t="t" r="r" b="b"/>
            <a:pathLst>
              <a:path w="20954" h="8837930">
                <a:moveTo>
                  <a:pt x="10470" y="8837437"/>
                </a:moveTo>
                <a:lnTo>
                  <a:pt x="20943" y="12"/>
                </a:lnTo>
                <a:lnTo>
                  <a:pt x="10472" y="0"/>
                </a:lnTo>
                <a:lnTo>
                  <a:pt x="0" y="8837424"/>
                </a:lnTo>
                <a:lnTo>
                  <a:pt x="10470" y="883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08677" y="2711959"/>
            <a:ext cx="5476273" cy="1507807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9" name="object 9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99" y="2756229"/>
            <a:ext cx="4321176" cy="3411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4910" y="3162207"/>
            <a:ext cx="9497093" cy="46176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7140" y="3591220"/>
            <a:ext cx="5515041" cy="1360251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764187" y="1643930"/>
            <a:ext cx="20955" cy="8837930"/>
          </a:xfrm>
          <a:custGeom>
            <a:avLst/>
            <a:gdLst/>
            <a:ahLst/>
            <a:cxnLst/>
            <a:rect l="l" t="t" r="r" b="b"/>
            <a:pathLst>
              <a:path w="20954" h="8837930">
                <a:moveTo>
                  <a:pt x="10470" y="8837437"/>
                </a:moveTo>
                <a:lnTo>
                  <a:pt x="20943" y="12"/>
                </a:lnTo>
                <a:lnTo>
                  <a:pt x="10472" y="0"/>
                </a:lnTo>
                <a:lnTo>
                  <a:pt x="0" y="8837424"/>
                </a:lnTo>
                <a:lnTo>
                  <a:pt x="10470" y="883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8" name="object 8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99" y="2756229"/>
            <a:ext cx="4321176" cy="3411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140" y="3592881"/>
            <a:ext cx="5416026" cy="835046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764187" y="1643930"/>
            <a:ext cx="20955" cy="8837930"/>
          </a:xfrm>
          <a:custGeom>
            <a:avLst/>
            <a:gdLst/>
            <a:ahLst/>
            <a:cxnLst/>
            <a:rect l="l" t="t" r="r" b="b"/>
            <a:pathLst>
              <a:path w="20954" h="8837930">
                <a:moveTo>
                  <a:pt x="10470" y="8837437"/>
                </a:moveTo>
                <a:lnTo>
                  <a:pt x="20943" y="12"/>
                </a:lnTo>
                <a:lnTo>
                  <a:pt x="10472" y="0"/>
                </a:lnTo>
                <a:lnTo>
                  <a:pt x="0" y="8837424"/>
                </a:lnTo>
                <a:lnTo>
                  <a:pt x="10470" y="883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5853" y="3162207"/>
            <a:ext cx="11465619" cy="6973609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8" name="object 8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99" y="2754722"/>
            <a:ext cx="5089041" cy="34302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206" y="1786668"/>
            <a:ext cx="3957249" cy="46742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31" y="3334767"/>
            <a:ext cx="8075675" cy="764793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360971" y="3884698"/>
            <a:ext cx="10010775" cy="5759450"/>
            <a:chOff x="9360971" y="3884698"/>
            <a:chExt cx="10010775" cy="575945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0971" y="3884698"/>
              <a:ext cx="10010166" cy="575898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360971" y="3884698"/>
              <a:ext cx="10010775" cy="5759450"/>
            </a:xfrm>
            <a:custGeom>
              <a:avLst/>
              <a:gdLst/>
              <a:ahLst/>
              <a:cxnLst/>
              <a:rect l="l" t="t" r="r" b="b"/>
              <a:pathLst>
                <a:path w="10010775" h="5759450">
                  <a:moveTo>
                    <a:pt x="167534" y="0"/>
                  </a:moveTo>
                  <a:lnTo>
                    <a:pt x="122996" y="5984"/>
                  </a:lnTo>
                  <a:lnTo>
                    <a:pt x="82976" y="22873"/>
                  </a:lnTo>
                  <a:lnTo>
                    <a:pt x="49069" y="49069"/>
                  </a:lnTo>
                  <a:lnTo>
                    <a:pt x="22873" y="82976"/>
                  </a:lnTo>
                  <a:lnTo>
                    <a:pt x="5984" y="122996"/>
                  </a:lnTo>
                  <a:lnTo>
                    <a:pt x="0" y="167534"/>
                  </a:lnTo>
                  <a:lnTo>
                    <a:pt x="0" y="5591452"/>
                  </a:lnTo>
                  <a:lnTo>
                    <a:pt x="5984" y="5635989"/>
                  </a:lnTo>
                  <a:lnTo>
                    <a:pt x="22873" y="5676010"/>
                  </a:lnTo>
                  <a:lnTo>
                    <a:pt x="48949" y="5709761"/>
                  </a:lnTo>
                  <a:lnTo>
                    <a:pt x="49069" y="5709917"/>
                  </a:lnTo>
                  <a:lnTo>
                    <a:pt x="82976" y="5736113"/>
                  </a:lnTo>
                  <a:lnTo>
                    <a:pt x="122996" y="5753002"/>
                  </a:lnTo>
                  <a:lnTo>
                    <a:pt x="167534" y="5758986"/>
                  </a:lnTo>
                  <a:lnTo>
                    <a:pt x="167534" y="5738045"/>
                  </a:lnTo>
                  <a:lnTo>
                    <a:pt x="121199" y="5730571"/>
                  </a:lnTo>
                  <a:lnTo>
                    <a:pt x="80958" y="5709761"/>
                  </a:lnTo>
                  <a:lnTo>
                    <a:pt x="49225" y="5678028"/>
                  </a:lnTo>
                  <a:lnTo>
                    <a:pt x="28415" y="5637787"/>
                  </a:lnTo>
                  <a:lnTo>
                    <a:pt x="20941" y="5591452"/>
                  </a:lnTo>
                  <a:lnTo>
                    <a:pt x="20941" y="167534"/>
                  </a:lnTo>
                  <a:lnTo>
                    <a:pt x="28415" y="121199"/>
                  </a:lnTo>
                  <a:lnTo>
                    <a:pt x="49225" y="80958"/>
                  </a:lnTo>
                  <a:lnTo>
                    <a:pt x="80958" y="49225"/>
                  </a:lnTo>
                  <a:lnTo>
                    <a:pt x="121199" y="28415"/>
                  </a:lnTo>
                  <a:lnTo>
                    <a:pt x="167534" y="20941"/>
                  </a:lnTo>
                  <a:lnTo>
                    <a:pt x="167534" y="0"/>
                  </a:lnTo>
                  <a:close/>
                </a:path>
                <a:path w="10010775" h="5759450">
                  <a:moveTo>
                    <a:pt x="9842632" y="5738045"/>
                  </a:moveTo>
                  <a:lnTo>
                    <a:pt x="167534" y="5738045"/>
                  </a:lnTo>
                  <a:lnTo>
                    <a:pt x="167534" y="5758986"/>
                  </a:lnTo>
                  <a:lnTo>
                    <a:pt x="9842632" y="5758986"/>
                  </a:lnTo>
                  <a:lnTo>
                    <a:pt x="9842632" y="5738045"/>
                  </a:lnTo>
                  <a:close/>
                </a:path>
                <a:path w="10010775" h="5759450">
                  <a:moveTo>
                    <a:pt x="9842632" y="0"/>
                  </a:moveTo>
                  <a:lnTo>
                    <a:pt x="9842632" y="20941"/>
                  </a:lnTo>
                  <a:lnTo>
                    <a:pt x="9888966" y="28415"/>
                  </a:lnTo>
                  <a:lnTo>
                    <a:pt x="9929207" y="49225"/>
                  </a:lnTo>
                  <a:lnTo>
                    <a:pt x="9960940" y="80958"/>
                  </a:lnTo>
                  <a:lnTo>
                    <a:pt x="9981751" y="121199"/>
                  </a:lnTo>
                  <a:lnTo>
                    <a:pt x="9989224" y="167534"/>
                  </a:lnTo>
                  <a:lnTo>
                    <a:pt x="9989224" y="5591452"/>
                  </a:lnTo>
                  <a:lnTo>
                    <a:pt x="9981751" y="5637787"/>
                  </a:lnTo>
                  <a:lnTo>
                    <a:pt x="9960940" y="5678028"/>
                  </a:lnTo>
                  <a:lnTo>
                    <a:pt x="9929207" y="5709761"/>
                  </a:lnTo>
                  <a:lnTo>
                    <a:pt x="9888966" y="5730571"/>
                  </a:lnTo>
                  <a:lnTo>
                    <a:pt x="9842632" y="5738045"/>
                  </a:lnTo>
                  <a:lnTo>
                    <a:pt x="9842632" y="5758986"/>
                  </a:lnTo>
                  <a:lnTo>
                    <a:pt x="9887169" y="5753002"/>
                  </a:lnTo>
                  <a:lnTo>
                    <a:pt x="9927189" y="5736113"/>
                  </a:lnTo>
                  <a:lnTo>
                    <a:pt x="9961096" y="5709917"/>
                  </a:lnTo>
                  <a:lnTo>
                    <a:pt x="9987293" y="5676010"/>
                  </a:lnTo>
                  <a:lnTo>
                    <a:pt x="10004181" y="5635989"/>
                  </a:lnTo>
                  <a:lnTo>
                    <a:pt x="10010166" y="5591452"/>
                  </a:lnTo>
                  <a:lnTo>
                    <a:pt x="10010166" y="167534"/>
                  </a:lnTo>
                  <a:lnTo>
                    <a:pt x="10004181" y="122996"/>
                  </a:lnTo>
                  <a:lnTo>
                    <a:pt x="9987293" y="82976"/>
                  </a:lnTo>
                  <a:lnTo>
                    <a:pt x="9961217" y="49225"/>
                  </a:lnTo>
                  <a:lnTo>
                    <a:pt x="9927189" y="22873"/>
                  </a:lnTo>
                  <a:lnTo>
                    <a:pt x="9887169" y="5984"/>
                  </a:lnTo>
                  <a:lnTo>
                    <a:pt x="9842632" y="0"/>
                  </a:lnTo>
                  <a:close/>
                </a:path>
                <a:path w="10010775" h="5759450">
                  <a:moveTo>
                    <a:pt x="9842632" y="0"/>
                  </a:moveTo>
                  <a:lnTo>
                    <a:pt x="167534" y="0"/>
                  </a:lnTo>
                  <a:lnTo>
                    <a:pt x="167534" y="20941"/>
                  </a:lnTo>
                  <a:lnTo>
                    <a:pt x="9842632" y="20941"/>
                  </a:lnTo>
                  <a:lnTo>
                    <a:pt x="9842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214684" y="4467891"/>
              <a:ext cx="4626610" cy="2624455"/>
            </a:xfrm>
            <a:custGeom>
              <a:avLst/>
              <a:gdLst/>
              <a:ahLst/>
              <a:cxnLst/>
              <a:rect l="l" t="t" r="r" b="b"/>
              <a:pathLst>
                <a:path w="4626609" h="2624454">
                  <a:moveTo>
                    <a:pt x="805967" y="441439"/>
                  </a:moveTo>
                  <a:lnTo>
                    <a:pt x="803287" y="390601"/>
                  </a:lnTo>
                  <a:lnTo>
                    <a:pt x="803262" y="389966"/>
                  </a:lnTo>
                  <a:lnTo>
                    <a:pt x="795324" y="340220"/>
                  </a:lnTo>
                  <a:lnTo>
                    <a:pt x="782472" y="292557"/>
                  </a:lnTo>
                  <a:lnTo>
                    <a:pt x="765009" y="247307"/>
                  </a:lnTo>
                  <a:lnTo>
                    <a:pt x="764082" y="245503"/>
                  </a:lnTo>
                  <a:lnTo>
                    <a:pt x="764082" y="441439"/>
                  </a:lnTo>
                  <a:lnTo>
                    <a:pt x="761212" y="492290"/>
                  </a:lnTo>
                  <a:lnTo>
                    <a:pt x="752843" y="541045"/>
                  </a:lnTo>
                  <a:lnTo>
                    <a:pt x="739343" y="587362"/>
                  </a:lnTo>
                  <a:lnTo>
                    <a:pt x="721080" y="630897"/>
                  </a:lnTo>
                  <a:lnTo>
                    <a:pt x="698423" y="671322"/>
                  </a:lnTo>
                  <a:lnTo>
                    <a:pt x="671741" y="708279"/>
                  </a:lnTo>
                  <a:lnTo>
                    <a:pt x="641388" y="741426"/>
                  </a:lnTo>
                  <a:lnTo>
                    <a:pt x="607758" y="770420"/>
                  </a:lnTo>
                  <a:lnTo>
                    <a:pt x="571182" y="794905"/>
                  </a:lnTo>
                  <a:lnTo>
                    <a:pt x="532053" y="814552"/>
                  </a:lnTo>
                  <a:lnTo>
                    <a:pt x="490728" y="829017"/>
                  </a:lnTo>
                  <a:lnTo>
                    <a:pt x="447255" y="838022"/>
                  </a:lnTo>
                  <a:lnTo>
                    <a:pt x="446595" y="838022"/>
                  </a:lnTo>
                  <a:lnTo>
                    <a:pt x="402983" y="841006"/>
                  </a:lnTo>
                  <a:lnTo>
                    <a:pt x="359371" y="838022"/>
                  </a:lnTo>
                  <a:lnTo>
                    <a:pt x="358698" y="838022"/>
                  </a:lnTo>
                  <a:lnTo>
                    <a:pt x="315226" y="829017"/>
                  </a:lnTo>
                  <a:lnTo>
                    <a:pt x="273913" y="814552"/>
                  </a:lnTo>
                  <a:lnTo>
                    <a:pt x="234784" y="794905"/>
                  </a:lnTo>
                  <a:lnTo>
                    <a:pt x="198208" y="770420"/>
                  </a:lnTo>
                  <a:lnTo>
                    <a:pt x="164566" y="741426"/>
                  </a:lnTo>
                  <a:lnTo>
                    <a:pt x="134226" y="708279"/>
                  </a:lnTo>
                  <a:lnTo>
                    <a:pt x="107530" y="671322"/>
                  </a:lnTo>
                  <a:lnTo>
                    <a:pt x="84874" y="630897"/>
                  </a:lnTo>
                  <a:lnTo>
                    <a:pt x="66611" y="587362"/>
                  </a:lnTo>
                  <a:lnTo>
                    <a:pt x="53124" y="541045"/>
                  </a:lnTo>
                  <a:lnTo>
                    <a:pt x="44856" y="492925"/>
                  </a:lnTo>
                  <a:lnTo>
                    <a:pt x="41884" y="441439"/>
                  </a:lnTo>
                  <a:lnTo>
                    <a:pt x="44754" y="390601"/>
                  </a:lnTo>
                  <a:lnTo>
                    <a:pt x="53124" y="341845"/>
                  </a:lnTo>
                  <a:lnTo>
                    <a:pt x="66611" y="295529"/>
                  </a:lnTo>
                  <a:lnTo>
                    <a:pt x="84874" y="251980"/>
                  </a:lnTo>
                  <a:lnTo>
                    <a:pt x="107530" y="211556"/>
                  </a:lnTo>
                  <a:lnTo>
                    <a:pt x="134226" y="174612"/>
                  </a:lnTo>
                  <a:lnTo>
                    <a:pt x="164566" y="141465"/>
                  </a:lnTo>
                  <a:lnTo>
                    <a:pt x="198208" y="112471"/>
                  </a:lnTo>
                  <a:lnTo>
                    <a:pt x="234784" y="87972"/>
                  </a:lnTo>
                  <a:lnTo>
                    <a:pt x="273913" y="68326"/>
                  </a:lnTo>
                  <a:lnTo>
                    <a:pt x="315226" y="53873"/>
                  </a:lnTo>
                  <a:lnTo>
                    <a:pt x="358381" y="44932"/>
                  </a:lnTo>
                  <a:lnTo>
                    <a:pt x="402983" y="41884"/>
                  </a:lnTo>
                  <a:lnTo>
                    <a:pt x="447586" y="44932"/>
                  </a:lnTo>
                  <a:lnTo>
                    <a:pt x="490728" y="53873"/>
                  </a:lnTo>
                  <a:lnTo>
                    <a:pt x="532053" y="68326"/>
                  </a:lnTo>
                  <a:lnTo>
                    <a:pt x="571182" y="87972"/>
                  </a:lnTo>
                  <a:lnTo>
                    <a:pt x="607758" y="112471"/>
                  </a:lnTo>
                  <a:lnTo>
                    <a:pt x="641388" y="141465"/>
                  </a:lnTo>
                  <a:lnTo>
                    <a:pt x="671741" y="174612"/>
                  </a:lnTo>
                  <a:lnTo>
                    <a:pt x="698423" y="211556"/>
                  </a:lnTo>
                  <a:lnTo>
                    <a:pt x="721080" y="251980"/>
                  </a:lnTo>
                  <a:lnTo>
                    <a:pt x="739343" y="295529"/>
                  </a:lnTo>
                  <a:lnTo>
                    <a:pt x="752843" y="341845"/>
                  </a:lnTo>
                  <a:lnTo>
                    <a:pt x="761098" y="389966"/>
                  </a:lnTo>
                  <a:lnTo>
                    <a:pt x="761212" y="390601"/>
                  </a:lnTo>
                  <a:lnTo>
                    <a:pt x="764082" y="441439"/>
                  </a:lnTo>
                  <a:lnTo>
                    <a:pt x="764082" y="245503"/>
                  </a:lnTo>
                  <a:lnTo>
                    <a:pt x="743229" y="204787"/>
                  </a:lnTo>
                  <a:lnTo>
                    <a:pt x="717435" y="165341"/>
                  </a:lnTo>
                  <a:lnTo>
                    <a:pt x="687933" y="129298"/>
                  </a:lnTo>
                  <a:lnTo>
                    <a:pt x="655027" y="96977"/>
                  </a:lnTo>
                  <a:lnTo>
                    <a:pt x="619023" y="68732"/>
                  </a:lnTo>
                  <a:lnTo>
                    <a:pt x="580313" y="44932"/>
                  </a:lnTo>
                  <a:lnTo>
                    <a:pt x="538886" y="25742"/>
                  </a:lnTo>
                  <a:lnTo>
                    <a:pt x="495376" y="11658"/>
                  </a:lnTo>
                  <a:lnTo>
                    <a:pt x="449973" y="2971"/>
                  </a:lnTo>
                  <a:lnTo>
                    <a:pt x="402983" y="0"/>
                  </a:lnTo>
                  <a:lnTo>
                    <a:pt x="355981" y="2971"/>
                  </a:lnTo>
                  <a:lnTo>
                    <a:pt x="310578" y="11658"/>
                  </a:lnTo>
                  <a:lnTo>
                    <a:pt x="267068" y="25742"/>
                  </a:lnTo>
                  <a:lnTo>
                    <a:pt x="225653" y="44932"/>
                  </a:lnTo>
                  <a:lnTo>
                    <a:pt x="186944" y="68732"/>
                  </a:lnTo>
                  <a:lnTo>
                    <a:pt x="150939" y="96977"/>
                  </a:lnTo>
                  <a:lnTo>
                    <a:pt x="118033" y="129298"/>
                  </a:lnTo>
                  <a:lnTo>
                    <a:pt x="88531" y="165341"/>
                  </a:lnTo>
                  <a:lnTo>
                    <a:pt x="62738" y="204787"/>
                  </a:lnTo>
                  <a:lnTo>
                    <a:pt x="40957" y="247307"/>
                  </a:lnTo>
                  <a:lnTo>
                    <a:pt x="23495" y="292557"/>
                  </a:lnTo>
                  <a:lnTo>
                    <a:pt x="10642" y="340220"/>
                  </a:lnTo>
                  <a:lnTo>
                    <a:pt x="2705" y="389966"/>
                  </a:lnTo>
                  <a:lnTo>
                    <a:pt x="0" y="441439"/>
                  </a:lnTo>
                  <a:lnTo>
                    <a:pt x="2667" y="492290"/>
                  </a:lnTo>
                  <a:lnTo>
                    <a:pt x="10642" y="542658"/>
                  </a:lnTo>
                  <a:lnTo>
                    <a:pt x="23495" y="590321"/>
                  </a:lnTo>
                  <a:lnTo>
                    <a:pt x="40957" y="635584"/>
                  </a:lnTo>
                  <a:lnTo>
                    <a:pt x="62738" y="678091"/>
                  </a:lnTo>
                  <a:lnTo>
                    <a:pt x="88531" y="717537"/>
                  </a:lnTo>
                  <a:lnTo>
                    <a:pt x="118033" y="753592"/>
                  </a:lnTo>
                  <a:lnTo>
                    <a:pt x="150939" y="785901"/>
                  </a:lnTo>
                  <a:lnTo>
                    <a:pt x="186944" y="814158"/>
                  </a:lnTo>
                  <a:lnTo>
                    <a:pt x="225755" y="838022"/>
                  </a:lnTo>
                  <a:lnTo>
                    <a:pt x="267068" y="857148"/>
                  </a:lnTo>
                  <a:lnTo>
                    <a:pt x="310578" y="871220"/>
                  </a:lnTo>
                  <a:lnTo>
                    <a:pt x="355981" y="879919"/>
                  </a:lnTo>
                  <a:lnTo>
                    <a:pt x="402983" y="882891"/>
                  </a:lnTo>
                  <a:lnTo>
                    <a:pt x="449973" y="879919"/>
                  </a:lnTo>
                  <a:lnTo>
                    <a:pt x="495376" y="871220"/>
                  </a:lnTo>
                  <a:lnTo>
                    <a:pt x="538886" y="857148"/>
                  </a:lnTo>
                  <a:lnTo>
                    <a:pt x="580199" y="838022"/>
                  </a:lnTo>
                  <a:lnTo>
                    <a:pt x="619023" y="814158"/>
                  </a:lnTo>
                  <a:lnTo>
                    <a:pt x="655027" y="785901"/>
                  </a:lnTo>
                  <a:lnTo>
                    <a:pt x="687933" y="753592"/>
                  </a:lnTo>
                  <a:lnTo>
                    <a:pt x="717435" y="717537"/>
                  </a:lnTo>
                  <a:lnTo>
                    <a:pt x="743229" y="678091"/>
                  </a:lnTo>
                  <a:lnTo>
                    <a:pt x="765009" y="635584"/>
                  </a:lnTo>
                  <a:lnTo>
                    <a:pt x="782472" y="590321"/>
                  </a:lnTo>
                  <a:lnTo>
                    <a:pt x="795324" y="542658"/>
                  </a:lnTo>
                  <a:lnTo>
                    <a:pt x="803262" y="492925"/>
                  </a:lnTo>
                  <a:lnTo>
                    <a:pt x="805967" y="441439"/>
                  </a:lnTo>
                  <a:close/>
                </a:path>
                <a:path w="4626609" h="2624454">
                  <a:moveTo>
                    <a:pt x="4626280" y="2077605"/>
                  </a:moveTo>
                  <a:lnTo>
                    <a:pt x="4624108" y="2025053"/>
                  </a:lnTo>
                  <a:lnTo>
                    <a:pt x="4617771" y="1974240"/>
                  </a:lnTo>
                  <a:lnTo>
                    <a:pt x="4617707" y="1973719"/>
                  </a:lnTo>
                  <a:lnTo>
                    <a:pt x="4607293" y="1924126"/>
                  </a:lnTo>
                  <a:lnTo>
                    <a:pt x="4593044" y="1876399"/>
                  </a:lnTo>
                  <a:lnTo>
                    <a:pt x="4584395" y="1854314"/>
                  </a:lnTo>
                  <a:lnTo>
                    <a:pt x="4584395" y="2077605"/>
                  </a:lnTo>
                  <a:lnTo>
                    <a:pt x="4582084" y="2130260"/>
                  </a:lnTo>
                  <a:lnTo>
                    <a:pt x="4575365" y="2180983"/>
                  </a:lnTo>
                  <a:lnTo>
                    <a:pt x="4564443" y="2229853"/>
                  </a:lnTo>
                  <a:lnTo>
                    <a:pt x="4549572" y="2276525"/>
                  </a:lnTo>
                  <a:lnTo>
                    <a:pt x="4530991" y="2320772"/>
                  </a:lnTo>
                  <a:lnTo>
                    <a:pt x="4508944" y="2362377"/>
                  </a:lnTo>
                  <a:lnTo>
                    <a:pt x="4483659" y="2401100"/>
                  </a:lnTo>
                  <a:lnTo>
                    <a:pt x="4455401" y="2436723"/>
                  </a:lnTo>
                  <a:lnTo>
                    <a:pt x="4424388" y="2469019"/>
                  </a:lnTo>
                  <a:lnTo>
                    <a:pt x="4390885" y="2497747"/>
                  </a:lnTo>
                  <a:lnTo>
                    <a:pt x="4355109" y="2522677"/>
                  </a:lnTo>
                  <a:lnTo>
                    <a:pt x="4317314" y="2543594"/>
                  </a:lnTo>
                  <a:lnTo>
                    <a:pt x="4277741" y="2560256"/>
                  </a:lnTo>
                  <a:lnTo>
                    <a:pt x="4236631" y="2572448"/>
                  </a:lnTo>
                  <a:lnTo>
                    <a:pt x="4194225" y="2579928"/>
                  </a:lnTo>
                  <a:lnTo>
                    <a:pt x="4150753" y="2582468"/>
                  </a:lnTo>
                  <a:lnTo>
                    <a:pt x="4107294" y="2579928"/>
                  </a:lnTo>
                  <a:lnTo>
                    <a:pt x="4064889" y="2572448"/>
                  </a:lnTo>
                  <a:lnTo>
                    <a:pt x="4023779" y="2560256"/>
                  </a:lnTo>
                  <a:lnTo>
                    <a:pt x="3984206" y="2543594"/>
                  </a:lnTo>
                  <a:lnTo>
                    <a:pt x="3946410" y="2522677"/>
                  </a:lnTo>
                  <a:lnTo>
                    <a:pt x="3910634" y="2497747"/>
                  </a:lnTo>
                  <a:lnTo>
                    <a:pt x="3877119" y="2469019"/>
                  </a:lnTo>
                  <a:lnTo>
                    <a:pt x="3846118" y="2436723"/>
                  </a:lnTo>
                  <a:lnTo>
                    <a:pt x="3817848" y="2401100"/>
                  </a:lnTo>
                  <a:lnTo>
                    <a:pt x="3792575" y="2362377"/>
                  </a:lnTo>
                  <a:lnTo>
                    <a:pt x="3770528" y="2320772"/>
                  </a:lnTo>
                  <a:lnTo>
                    <a:pt x="3751935" y="2276525"/>
                  </a:lnTo>
                  <a:lnTo>
                    <a:pt x="3737064" y="2229853"/>
                  </a:lnTo>
                  <a:lnTo>
                    <a:pt x="3726256" y="2181504"/>
                  </a:lnTo>
                  <a:lnTo>
                    <a:pt x="3719423" y="2130260"/>
                  </a:lnTo>
                  <a:lnTo>
                    <a:pt x="3717112" y="2077605"/>
                  </a:lnTo>
                  <a:lnTo>
                    <a:pt x="3719411" y="2025053"/>
                  </a:lnTo>
                  <a:lnTo>
                    <a:pt x="3726142" y="1974240"/>
                  </a:lnTo>
                  <a:lnTo>
                    <a:pt x="3737064" y="1925370"/>
                  </a:lnTo>
                  <a:lnTo>
                    <a:pt x="3751935" y="1878698"/>
                  </a:lnTo>
                  <a:lnTo>
                    <a:pt x="3770528" y="1834451"/>
                  </a:lnTo>
                  <a:lnTo>
                    <a:pt x="3792575" y="1792846"/>
                  </a:lnTo>
                  <a:lnTo>
                    <a:pt x="3817848" y="1754111"/>
                  </a:lnTo>
                  <a:lnTo>
                    <a:pt x="3846118" y="1718500"/>
                  </a:lnTo>
                  <a:lnTo>
                    <a:pt x="3877119" y="1686204"/>
                  </a:lnTo>
                  <a:lnTo>
                    <a:pt x="3910634" y="1657477"/>
                  </a:lnTo>
                  <a:lnTo>
                    <a:pt x="3946410" y="1632546"/>
                  </a:lnTo>
                  <a:lnTo>
                    <a:pt x="3984206" y="1611630"/>
                  </a:lnTo>
                  <a:lnTo>
                    <a:pt x="4023779" y="1594967"/>
                  </a:lnTo>
                  <a:lnTo>
                    <a:pt x="4064889" y="1582775"/>
                  </a:lnTo>
                  <a:lnTo>
                    <a:pt x="4107294" y="1575295"/>
                  </a:lnTo>
                  <a:lnTo>
                    <a:pt x="4150753" y="1572755"/>
                  </a:lnTo>
                  <a:lnTo>
                    <a:pt x="4194225" y="1575295"/>
                  </a:lnTo>
                  <a:lnTo>
                    <a:pt x="4236631" y="1582775"/>
                  </a:lnTo>
                  <a:lnTo>
                    <a:pt x="4277741" y="1594967"/>
                  </a:lnTo>
                  <a:lnTo>
                    <a:pt x="4317314" y="1611630"/>
                  </a:lnTo>
                  <a:lnTo>
                    <a:pt x="4355109" y="1632546"/>
                  </a:lnTo>
                  <a:lnTo>
                    <a:pt x="4390885" y="1657477"/>
                  </a:lnTo>
                  <a:lnTo>
                    <a:pt x="4424388" y="1686204"/>
                  </a:lnTo>
                  <a:lnTo>
                    <a:pt x="4455401" y="1718500"/>
                  </a:lnTo>
                  <a:lnTo>
                    <a:pt x="4483659" y="1754111"/>
                  </a:lnTo>
                  <a:lnTo>
                    <a:pt x="4508944" y="1792846"/>
                  </a:lnTo>
                  <a:lnTo>
                    <a:pt x="4530991" y="1834451"/>
                  </a:lnTo>
                  <a:lnTo>
                    <a:pt x="4549572" y="1878698"/>
                  </a:lnTo>
                  <a:lnTo>
                    <a:pt x="4564443" y="1925370"/>
                  </a:lnTo>
                  <a:lnTo>
                    <a:pt x="4575251" y="1973719"/>
                  </a:lnTo>
                  <a:lnTo>
                    <a:pt x="4582096" y="2025053"/>
                  </a:lnTo>
                  <a:lnTo>
                    <a:pt x="4584395" y="2077605"/>
                  </a:lnTo>
                  <a:lnTo>
                    <a:pt x="4584395" y="1854314"/>
                  </a:lnTo>
                  <a:lnTo>
                    <a:pt x="4553890" y="1787512"/>
                  </a:lnTo>
                  <a:lnTo>
                    <a:pt x="4529379" y="1746783"/>
                  </a:lnTo>
                  <a:lnTo>
                    <a:pt x="4501845" y="1708861"/>
                  </a:lnTo>
                  <a:lnTo>
                    <a:pt x="4471479" y="1673948"/>
                  </a:lnTo>
                  <a:lnTo>
                    <a:pt x="4438497" y="1642287"/>
                  </a:lnTo>
                  <a:lnTo>
                    <a:pt x="4403077" y="1614093"/>
                  </a:lnTo>
                  <a:lnTo>
                    <a:pt x="4365434" y="1589620"/>
                  </a:lnTo>
                  <a:lnTo>
                    <a:pt x="4325759" y="1569085"/>
                  </a:lnTo>
                  <a:lnTo>
                    <a:pt x="4284256" y="1552714"/>
                  </a:lnTo>
                  <a:lnTo>
                    <a:pt x="4241114" y="1540725"/>
                  </a:lnTo>
                  <a:lnTo>
                    <a:pt x="4196550" y="1533372"/>
                  </a:lnTo>
                  <a:lnTo>
                    <a:pt x="4150753" y="1530870"/>
                  </a:lnTo>
                  <a:lnTo>
                    <a:pt x="4104957" y="1533372"/>
                  </a:lnTo>
                  <a:lnTo>
                    <a:pt x="4060393" y="1540725"/>
                  </a:lnTo>
                  <a:lnTo>
                    <a:pt x="4017264" y="1552714"/>
                  </a:lnTo>
                  <a:lnTo>
                    <a:pt x="3975760" y="1569085"/>
                  </a:lnTo>
                  <a:lnTo>
                    <a:pt x="3936085" y="1589620"/>
                  </a:lnTo>
                  <a:lnTo>
                    <a:pt x="3898442" y="1614093"/>
                  </a:lnTo>
                  <a:lnTo>
                    <a:pt x="3863022" y="1642287"/>
                  </a:lnTo>
                  <a:lnTo>
                    <a:pt x="3830040" y="1673948"/>
                  </a:lnTo>
                  <a:lnTo>
                    <a:pt x="3799675" y="1708861"/>
                  </a:lnTo>
                  <a:lnTo>
                    <a:pt x="3772128" y="1746783"/>
                  </a:lnTo>
                  <a:lnTo>
                    <a:pt x="3747617" y="1787512"/>
                  </a:lnTo>
                  <a:lnTo>
                    <a:pt x="3726332" y="1830793"/>
                  </a:lnTo>
                  <a:lnTo>
                    <a:pt x="3708463" y="1876399"/>
                  </a:lnTo>
                  <a:lnTo>
                    <a:pt x="3694226" y="1924126"/>
                  </a:lnTo>
                  <a:lnTo>
                    <a:pt x="3683812" y="1973719"/>
                  </a:lnTo>
                  <a:lnTo>
                    <a:pt x="3677412" y="2025053"/>
                  </a:lnTo>
                  <a:lnTo>
                    <a:pt x="3675240" y="2077605"/>
                  </a:lnTo>
                  <a:lnTo>
                    <a:pt x="3677412" y="2130260"/>
                  </a:lnTo>
                  <a:lnTo>
                    <a:pt x="3683749" y="2180983"/>
                  </a:lnTo>
                  <a:lnTo>
                    <a:pt x="3683812" y="2181504"/>
                  </a:lnTo>
                  <a:lnTo>
                    <a:pt x="3694226" y="2231098"/>
                  </a:lnTo>
                  <a:lnTo>
                    <a:pt x="3708463" y="2278811"/>
                  </a:lnTo>
                  <a:lnTo>
                    <a:pt x="3726332" y="2324430"/>
                  </a:lnTo>
                  <a:lnTo>
                    <a:pt x="3747617" y="2367711"/>
                  </a:lnTo>
                  <a:lnTo>
                    <a:pt x="3772128" y="2408440"/>
                  </a:lnTo>
                  <a:lnTo>
                    <a:pt x="3799675" y="2446363"/>
                  </a:lnTo>
                  <a:lnTo>
                    <a:pt x="3830040" y="2481275"/>
                  </a:lnTo>
                  <a:lnTo>
                    <a:pt x="3863022" y="2512936"/>
                  </a:lnTo>
                  <a:lnTo>
                    <a:pt x="3898442" y="2541117"/>
                  </a:lnTo>
                  <a:lnTo>
                    <a:pt x="3936085" y="2565603"/>
                  </a:lnTo>
                  <a:lnTo>
                    <a:pt x="3975760" y="2586139"/>
                  </a:lnTo>
                  <a:lnTo>
                    <a:pt x="4017264" y="2602509"/>
                  </a:lnTo>
                  <a:lnTo>
                    <a:pt x="4060393" y="2614485"/>
                  </a:lnTo>
                  <a:lnTo>
                    <a:pt x="4104957" y="2621851"/>
                  </a:lnTo>
                  <a:lnTo>
                    <a:pt x="4150753" y="2624353"/>
                  </a:lnTo>
                  <a:lnTo>
                    <a:pt x="4196550" y="2621851"/>
                  </a:lnTo>
                  <a:lnTo>
                    <a:pt x="4241114" y="2614485"/>
                  </a:lnTo>
                  <a:lnTo>
                    <a:pt x="4284256" y="2602509"/>
                  </a:lnTo>
                  <a:lnTo>
                    <a:pt x="4325759" y="2586139"/>
                  </a:lnTo>
                  <a:lnTo>
                    <a:pt x="4365434" y="2565603"/>
                  </a:lnTo>
                  <a:lnTo>
                    <a:pt x="4403077" y="2541117"/>
                  </a:lnTo>
                  <a:lnTo>
                    <a:pt x="4438497" y="2512936"/>
                  </a:lnTo>
                  <a:lnTo>
                    <a:pt x="4471479" y="2481275"/>
                  </a:lnTo>
                  <a:lnTo>
                    <a:pt x="4501845" y="2446363"/>
                  </a:lnTo>
                  <a:lnTo>
                    <a:pt x="4529379" y="2408440"/>
                  </a:lnTo>
                  <a:lnTo>
                    <a:pt x="4553890" y="2367711"/>
                  </a:lnTo>
                  <a:lnTo>
                    <a:pt x="4575187" y="2324430"/>
                  </a:lnTo>
                  <a:lnTo>
                    <a:pt x="4593044" y="2278811"/>
                  </a:lnTo>
                  <a:lnTo>
                    <a:pt x="4607293" y="2231098"/>
                  </a:lnTo>
                  <a:lnTo>
                    <a:pt x="4617707" y="2181504"/>
                  </a:lnTo>
                  <a:lnTo>
                    <a:pt x="4624108" y="2130260"/>
                  </a:lnTo>
                  <a:lnTo>
                    <a:pt x="4626280" y="2077605"/>
                  </a:lnTo>
                  <a:close/>
                </a:path>
              </a:pathLst>
            </a:custGeom>
            <a:solidFill>
              <a:srgbClr val="FD0B0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9BCBB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BCB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865" y="3120323"/>
            <a:ext cx="3180943" cy="57486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4406" y="3120323"/>
            <a:ext cx="3180943" cy="57486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1945" y="3120323"/>
            <a:ext cx="3180943" cy="574869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9486" y="3120323"/>
            <a:ext cx="3180943" cy="574869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34085" y="3120323"/>
            <a:ext cx="3180943" cy="5748692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087087" y="618253"/>
            <a:ext cx="2479040" cy="488315"/>
          </a:xfrm>
          <a:custGeom>
            <a:avLst/>
            <a:gdLst/>
            <a:ahLst/>
            <a:cxnLst/>
            <a:rect l="l" t="t" r="r" b="b"/>
            <a:pathLst>
              <a:path w="2479040" h="488315">
                <a:moveTo>
                  <a:pt x="133399" y="0"/>
                </a:moveTo>
                <a:lnTo>
                  <a:pt x="81077" y="10719"/>
                </a:lnTo>
                <a:lnTo>
                  <a:pt x="38454" y="40666"/>
                </a:lnTo>
                <a:lnTo>
                  <a:pt x="10251" y="84480"/>
                </a:lnTo>
                <a:lnTo>
                  <a:pt x="1798" y="118213"/>
                </a:lnTo>
                <a:lnTo>
                  <a:pt x="1744" y="118510"/>
                </a:lnTo>
                <a:lnTo>
                  <a:pt x="680" y="136802"/>
                </a:lnTo>
                <a:lnTo>
                  <a:pt x="109" y="315121"/>
                </a:lnTo>
                <a:lnTo>
                  <a:pt x="0" y="349151"/>
                </a:lnTo>
                <a:lnTo>
                  <a:pt x="9953" y="403132"/>
                </a:lnTo>
                <a:lnTo>
                  <a:pt x="38454" y="447499"/>
                </a:lnTo>
                <a:lnTo>
                  <a:pt x="81077" y="477658"/>
                </a:lnTo>
                <a:lnTo>
                  <a:pt x="133399" y="487995"/>
                </a:lnTo>
                <a:lnTo>
                  <a:pt x="151647" y="486847"/>
                </a:lnTo>
                <a:lnTo>
                  <a:pt x="200779" y="469619"/>
                </a:lnTo>
                <a:lnTo>
                  <a:pt x="238808" y="434142"/>
                </a:lnTo>
                <a:lnTo>
                  <a:pt x="255209" y="405642"/>
                </a:lnTo>
                <a:lnTo>
                  <a:pt x="133399" y="405642"/>
                </a:lnTo>
                <a:lnTo>
                  <a:pt x="123232" y="404663"/>
                </a:lnTo>
                <a:lnTo>
                  <a:pt x="91073" y="381565"/>
                </a:lnTo>
                <a:lnTo>
                  <a:pt x="83034" y="349151"/>
                </a:lnTo>
                <a:lnTo>
                  <a:pt x="83034" y="136802"/>
                </a:lnTo>
                <a:lnTo>
                  <a:pt x="95965" y="98688"/>
                </a:lnTo>
                <a:lnTo>
                  <a:pt x="133399" y="81672"/>
                </a:lnTo>
                <a:lnTo>
                  <a:pt x="255099" y="81672"/>
                </a:lnTo>
                <a:lnTo>
                  <a:pt x="248421" y="68060"/>
                </a:lnTo>
                <a:lnTo>
                  <a:pt x="214986" y="28372"/>
                </a:lnTo>
                <a:lnTo>
                  <a:pt x="168960" y="4594"/>
                </a:lnTo>
                <a:lnTo>
                  <a:pt x="151861" y="1191"/>
                </a:lnTo>
                <a:lnTo>
                  <a:pt x="152323" y="1191"/>
                </a:lnTo>
                <a:lnTo>
                  <a:pt x="133399" y="0"/>
                </a:lnTo>
                <a:close/>
              </a:path>
              <a:path w="2479040" h="488315">
                <a:moveTo>
                  <a:pt x="265890" y="315121"/>
                </a:moveTo>
                <a:lnTo>
                  <a:pt x="185352" y="315121"/>
                </a:lnTo>
                <a:lnTo>
                  <a:pt x="184444" y="316028"/>
                </a:lnTo>
                <a:lnTo>
                  <a:pt x="184444" y="349151"/>
                </a:lnTo>
                <a:lnTo>
                  <a:pt x="183508" y="359786"/>
                </a:lnTo>
                <a:lnTo>
                  <a:pt x="161856" y="396071"/>
                </a:lnTo>
                <a:lnTo>
                  <a:pt x="143567" y="404663"/>
                </a:lnTo>
                <a:lnTo>
                  <a:pt x="142987" y="404663"/>
                </a:lnTo>
                <a:lnTo>
                  <a:pt x="133399" y="405642"/>
                </a:lnTo>
                <a:lnTo>
                  <a:pt x="255209" y="405642"/>
                </a:lnTo>
                <a:lnTo>
                  <a:pt x="256461" y="403132"/>
                </a:lnTo>
                <a:lnTo>
                  <a:pt x="262204" y="386074"/>
                </a:lnTo>
                <a:lnTo>
                  <a:pt x="265649" y="368081"/>
                </a:lnTo>
                <a:lnTo>
                  <a:pt x="266798" y="349151"/>
                </a:lnTo>
                <a:lnTo>
                  <a:pt x="266798" y="316028"/>
                </a:lnTo>
                <a:lnTo>
                  <a:pt x="265890" y="315121"/>
                </a:lnTo>
                <a:close/>
              </a:path>
              <a:path w="2479040" h="488315">
                <a:moveTo>
                  <a:pt x="255099" y="81672"/>
                </a:moveTo>
                <a:lnTo>
                  <a:pt x="133399" y="81672"/>
                </a:lnTo>
                <a:lnTo>
                  <a:pt x="144255" y="82736"/>
                </a:lnTo>
                <a:lnTo>
                  <a:pt x="143952" y="82736"/>
                </a:lnTo>
                <a:lnTo>
                  <a:pt x="176022" y="106557"/>
                </a:lnTo>
                <a:lnTo>
                  <a:pt x="184444" y="136802"/>
                </a:lnTo>
                <a:lnTo>
                  <a:pt x="184444" y="169925"/>
                </a:lnTo>
                <a:lnTo>
                  <a:pt x="185352" y="170832"/>
                </a:lnTo>
                <a:lnTo>
                  <a:pt x="265210" y="170832"/>
                </a:lnTo>
                <a:lnTo>
                  <a:pt x="266117" y="169925"/>
                </a:lnTo>
                <a:lnTo>
                  <a:pt x="266117" y="136802"/>
                </a:lnTo>
                <a:lnTo>
                  <a:pt x="265029" y="118510"/>
                </a:lnTo>
                <a:lnTo>
                  <a:pt x="265011" y="118213"/>
                </a:lnTo>
                <a:lnTo>
                  <a:pt x="261789" y="101070"/>
                </a:lnTo>
                <a:lnTo>
                  <a:pt x="261693" y="100559"/>
                </a:lnTo>
                <a:lnTo>
                  <a:pt x="256163" y="83842"/>
                </a:lnTo>
                <a:lnTo>
                  <a:pt x="255099" y="81672"/>
                </a:lnTo>
                <a:close/>
              </a:path>
              <a:path w="2479040" h="488315">
                <a:moveTo>
                  <a:pt x="462898" y="0"/>
                </a:moveTo>
                <a:lnTo>
                  <a:pt x="411852" y="10336"/>
                </a:lnTo>
                <a:lnTo>
                  <a:pt x="368634" y="39815"/>
                </a:lnTo>
                <a:lnTo>
                  <a:pt x="339453" y="83119"/>
                </a:lnTo>
                <a:lnTo>
                  <a:pt x="329499" y="135440"/>
                </a:lnTo>
                <a:lnTo>
                  <a:pt x="328818" y="351193"/>
                </a:lnTo>
                <a:lnTo>
                  <a:pt x="329967" y="369527"/>
                </a:lnTo>
                <a:lnTo>
                  <a:pt x="347194" y="419934"/>
                </a:lnTo>
                <a:lnTo>
                  <a:pt x="381267" y="459367"/>
                </a:lnTo>
                <a:lnTo>
                  <a:pt x="427676" y="483401"/>
                </a:lnTo>
                <a:lnTo>
                  <a:pt x="462898" y="487995"/>
                </a:lnTo>
                <a:lnTo>
                  <a:pt x="480849" y="486847"/>
                </a:lnTo>
                <a:lnTo>
                  <a:pt x="529597" y="469619"/>
                </a:lnTo>
                <a:lnTo>
                  <a:pt x="568264" y="434525"/>
                </a:lnTo>
                <a:lnTo>
                  <a:pt x="585086" y="405642"/>
                </a:lnTo>
                <a:lnTo>
                  <a:pt x="462898" y="405642"/>
                </a:lnTo>
                <a:lnTo>
                  <a:pt x="452731" y="404663"/>
                </a:lnTo>
                <a:lnTo>
                  <a:pt x="420275" y="381438"/>
                </a:lnTo>
                <a:lnTo>
                  <a:pt x="411852" y="351193"/>
                </a:lnTo>
                <a:lnTo>
                  <a:pt x="411852" y="135440"/>
                </a:lnTo>
                <a:lnTo>
                  <a:pt x="412766" y="124636"/>
                </a:lnTo>
                <a:lnTo>
                  <a:pt x="412788" y="124381"/>
                </a:lnTo>
                <a:lnTo>
                  <a:pt x="434695" y="90478"/>
                </a:lnTo>
                <a:lnTo>
                  <a:pt x="462898" y="81672"/>
                </a:lnTo>
                <a:lnTo>
                  <a:pt x="584541" y="81672"/>
                </a:lnTo>
                <a:lnTo>
                  <a:pt x="577240" y="67380"/>
                </a:lnTo>
                <a:lnTo>
                  <a:pt x="543805" y="28330"/>
                </a:lnTo>
                <a:lnTo>
                  <a:pt x="497949" y="4594"/>
                </a:lnTo>
                <a:lnTo>
                  <a:pt x="480849" y="1148"/>
                </a:lnTo>
                <a:lnTo>
                  <a:pt x="462898" y="0"/>
                </a:lnTo>
                <a:close/>
              </a:path>
              <a:path w="2479040" h="488315">
                <a:moveTo>
                  <a:pt x="584541" y="81672"/>
                </a:moveTo>
                <a:lnTo>
                  <a:pt x="462898" y="81672"/>
                </a:lnTo>
                <a:lnTo>
                  <a:pt x="473320" y="82651"/>
                </a:lnTo>
                <a:lnTo>
                  <a:pt x="482806" y="85586"/>
                </a:lnTo>
                <a:lnTo>
                  <a:pt x="509690" y="114682"/>
                </a:lnTo>
                <a:lnTo>
                  <a:pt x="512301" y="124381"/>
                </a:lnTo>
                <a:lnTo>
                  <a:pt x="512369" y="124636"/>
                </a:lnTo>
                <a:lnTo>
                  <a:pt x="513263" y="135440"/>
                </a:lnTo>
                <a:lnTo>
                  <a:pt x="513943" y="351193"/>
                </a:lnTo>
                <a:lnTo>
                  <a:pt x="512965" y="361487"/>
                </a:lnTo>
                <a:lnTo>
                  <a:pt x="490462" y="396453"/>
                </a:lnTo>
                <a:lnTo>
                  <a:pt x="472639" y="404663"/>
                </a:lnTo>
                <a:lnTo>
                  <a:pt x="472355" y="404663"/>
                </a:lnTo>
                <a:lnTo>
                  <a:pt x="462898" y="405642"/>
                </a:lnTo>
                <a:lnTo>
                  <a:pt x="585086" y="405642"/>
                </a:lnTo>
                <a:lnTo>
                  <a:pt x="585960" y="403898"/>
                </a:lnTo>
                <a:lnTo>
                  <a:pt x="591703" y="387095"/>
                </a:lnTo>
                <a:lnTo>
                  <a:pt x="595148" y="369527"/>
                </a:lnTo>
                <a:lnTo>
                  <a:pt x="596297" y="351193"/>
                </a:lnTo>
                <a:lnTo>
                  <a:pt x="595616" y="135440"/>
                </a:lnTo>
                <a:lnTo>
                  <a:pt x="594468" y="117149"/>
                </a:lnTo>
                <a:lnTo>
                  <a:pt x="591022" y="99709"/>
                </a:lnTo>
                <a:lnTo>
                  <a:pt x="585279" y="83119"/>
                </a:lnTo>
                <a:lnTo>
                  <a:pt x="584541" y="81672"/>
                </a:lnTo>
                <a:close/>
              </a:path>
              <a:path w="2479040" h="488315">
                <a:moveTo>
                  <a:pt x="735162" y="7486"/>
                </a:moveTo>
                <a:lnTo>
                  <a:pt x="670277" y="7486"/>
                </a:lnTo>
                <a:lnTo>
                  <a:pt x="668462" y="9301"/>
                </a:lnTo>
                <a:lnTo>
                  <a:pt x="669137" y="475744"/>
                </a:lnTo>
                <a:lnTo>
                  <a:pt x="669143" y="479601"/>
                </a:lnTo>
                <a:lnTo>
                  <a:pt x="670958" y="481189"/>
                </a:lnTo>
                <a:lnTo>
                  <a:pt x="746732" y="481189"/>
                </a:lnTo>
                <a:lnTo>
                  <a:pt x="748774" y="479374"/>
                </a:lnTo>
                <a:lnTo>
                  <a:pt x="748774" y="475744"/>
                </a:lnTo>
                <a:lnTo>
                  <a:pt x="744010" y="230725"/>
                </a:lnTo>
                <a:lnTo>
                  <a:pt x="830917" y="230725"/>
                </a:lnTo>
                <a:lnTo>
                  <a:pt x="735162" y="7486"/>
                </a:lnTo>
                <a:close/>
              </a:path>
              <a:path w="2479040" h="488315">
                <a:moveTo>
                  <a:pt x="830917" y="230725"/>
                </a:moveTo>
                <a:lnTo>
                  <a:pt x="744010" y="230725"/>
                </a:lnTo>
                <a:lnTo>
                  <a:pt x="861755" y="481189"/>
                </a:lnTo>
                <a:lnTo>
                  <a:pt x="923917" y="481189"/>
                </a:lnTo>
                <a:lnTo>
                  <a:pt x="925052" y="479828"/>
                </a:lnTo>
                <a:lnTo>
                  <a:pt x="924758" y="275646"/>
                </a:lnTo>
                <a:lnTo>
                  <a:pt x="850185" y="275646"/>
                </a:lnTo>
                <a:lnTo>
                  <a:pt x="830917" y="230725"/>
                </a:lnTo>
                <a:close/>
              </a:path>
              <a:path w="2479040" h="488315">
                <a:moveTo>
                  <a:pt x="923010" y="7486"/>
                </a:moveTo>
                <a:lnTo>
                  <a:pt x="848823" y="7486"/>
                </a:lnTo>
                <a:lnTo>
                  <a:pt x="846782" y="9301"/>
                </a:lnTo>
                <a:lnTo>
                  <a:pt x="846782" y="12931"/>
                </a:lnTo>
                <a:lnTo>
                  <a:pt x="850185" y="275646"/>
                </a:lnTo>
                <a:lnTo>
                  <a:pt x="924758" y="275646"/>
                </a:lnTo>
                <a:lnTo>
                  <a:pt x="924376" y="12931"/>
                </a:lnTo>
                <a:lnTo>
                  <a:pt x="924371" y="9301"/>
                </a:lnTo>
                <a:lnTo>
                  <a:pt x="923010" y="7486"/>
                </a:lnTo>
                <a:close/>
              </a:path>
              <a:path w="2479040" h="488315">
                <a:moveTo>
                  <a:pt x="1151603" y="89840"/>
                </a:moveTo>
                <a:lnTo>
                  <a:pt x="1069931" y="89840"/>
                </a:lnTo>
                <a:lnTo>
                  <a:pt x="1069931" y="480055"/>
                </a:lnTo>
                <a:lnTo>
                  <a:pt x="1070838" y="481189"/>
                </a:lnTo>
                <a:lnTo>
                  <a:pt x="1151377" y="481189"/>
                </a:lnTo>
                <a:lnTo>
                  <a:pt x="1152284" y="480055"/>
                </a:lnTo>
                <a:lnTo>
                  <a:pt x="1151603" y="89840"/>
                </a:lnTo>
                <a:close/>
              </a:path>
              <a:path w="2479040" h="488315">
                <a:moveTo>
                  <a:pt x="1242351" y="7486"/>
                </a:moveTo>
                <a:lnTo>
                  <a:pt x="979637" y="7486"/>
                </a:lnTo>
                <a:lnTo>
                  <a:pt x="978729" y="8394"/>
                </a:lnTo>
                <a:lnTo>
                  <a:pt x="978729" y="10209"/>
                </a:lnTo>
                <a:lnTo>
                  <a:pt x="978049" y="86437"/>
                </a:lnTo>
                <a:lnTo>
                  <a:pt x="978049" y="88705"/>
                </a:lnTo>
                <a:lnTo>
                  <a:pt x="979183" y="89840"/>
                </a:lnTo>
                <a:lnTo>
                  <a:pt x="1242578" y="89840"/>
                </a:lnTo>
                <a:lnTo>
                  <a:pt x="1243485" y="88705"/>
                </a:lnTo>
                <a:lnTo>
                  <a:pt x="1243485" y="8394"/>
                </a:lnTo>
                <a:lnTo>
                  <a:pt x="1242351" y="7486"/>
                </a:lnTo>
                <a:close/>
              </a:path>
              <a:path w="2479040" h="488315">
                <a:moveTo>
                  <a:pt x="1521212" y="7486"/>
                </a:moveTo>
                <a:lnTo>
                  <a:pt x="1299107" y="7486"/>
                </a:lnTo>
                <a:lnTo>
                  <a:pt x="1298200" y="8394"/>
                </a:lnTo>
                <a:lnTo>
                  <a:pt x="1297639" y="397474"/>
                </a:lnTo>
                <a:lnTo>
                  <a:pt x="1297519" y="480055"/>
                </a:lnTo>
                <a:lnTo>
                  <a:pt x="1298427" y="481189"/>
                </a:lnTo>
                <a:lnTo>
                  <a:pt x="1521893" y="481189"/>
                </a:lnTo>
                <a:lnTo>
                  <a:pt x="1522800" y="480282"/>
                </a:lnTo>
                <a:lnTo>
                  <a:pt x="1522800" y="398609"/>
                </a:lnTo>
                <a:lnTo>
                  <a:pt x="1521893" y="397474"/>
                </a:lnTo>
                <a:lnTo>
                  <a:pt x="1379873" y="397474"/>
                </a:lnTo>
                <a:lnTo>
                  <a:pt x="1379873" y="278368"/>
                </a:lnTo>
                <a:lnTo>
                  <a:pt x="1521893" y="278368"/>
                </a:lnTo>
                <a:lnTo>
                  <a:pt x="1522800" y="277461"/>
                </a:lnTo>
                <a:lnTo>
                  <a:pt x="1522800" y="275646"/>
                </a:lnTo>
                <a:lnTo>
                  <a:pt x="1522120" y="198737"/>
                </a:lnTo>
                <a:lnTo>
                  <a:pt x="1522120" y="196922"/>
                </a:lnTo>
                <a:lnTo>
                  <a:pt x="1521212" y="196014"/>
                </a:lnTo>
                <a:lnTo>
                  <a:pt x="1379873" y="196014"/>
                </a:lnTo>
                <a:lnTo>
                  <a:pt x="1379873" y="89840"/>
                </a:lnTo>
                <a:lnTo>
                  <a:pt x="1521212" y="89840"/>
                </a:lnTo>
                <a:lnTo>
                  <a:pt x="1522120" y="88932"/>
                </a:lnTo>
                <a:lnTo>
                  <a:pt x="1522120" y="8621"/>
                </a:lnTo>
                <a:lnTo>
                  <a:pt x="1521212" y="7486"/>
                </a:lnTo>
                <a:close/>
              </a:path>
              <a:path w="2479040" h="488315">
                <a:moveTo>
                  <a:pt x="1670439" y="7486"/>
                </a:moveTo>
                <a:lnTo>
                  <a:pt x="1605554" y="7486"/>
                </a:lnTo>
                <a:lnTo>
                  <a:pt x="1603740" y="9301"/>
                </a:lnTo>
                <a:lnTo>
                  <a:pt x="1604414" y="475744"/>
                </a:lnTo>
                <a:lnTo>
                  <a:pt x="1604420" y="479601"/>
                </a:lnTo>
                <a:lnTo>
                  <a:pt x="1606235" y="481189"/>
                </a:lnTo>
                <a:lnTo>
                  <a:pt x="1682009" y="481189"/>
                </a:lnTo>
                <a:lnTo>
                  <a:pt x="1684051" y="479374"/>
                </a:lnTo>
                <a:lnTo>
                  <a:pt x="1684051" y="475744"/>
                </a:lnTo>
                <a:lnTo>
                  <a:pt x="1679287" y="230725"/>
                </a:lnTo>
                <a:lnTo>
                  <a:pt x="1766194" y="230725"/>
                </a:lnTo>
                <a:lnTo>
                  <a:pt x="1670439" y="7486"/>
                </a:lnTo>
                <a:close/>
              </a:path>
              <a:path w="2479040" h="488315">
                <a:moveTo>
                  <a:pt x="1766194" y="230725"/>
                </a:moveTo>
                <a:lnTo>
                  <a:pt x="1679287" y="230725"/>
                </a:lnTo>
                <a:lnTo>
                  <a:pt x="1797032" y="481189"/>
                </a:lnTo>
                <a:lnTo>
                  <a:pt x="1859194" y="481189"/>
                </a:lnTo>
                <a:lnTo>
                  <a:pt x="1860329" y="479828"/>
                </a:lnTo>
                <a:lnTo>
                  <a:pt x="1860035" y="275646"/>
                </a:lnTo>
                <a:lnTo>
                  <a:pt x="1785462" y="275646"/>
                </a:lnTo>
                <a:lnTo>
                  <a:pt x="1766194" y="230725"/>
                </a:lnTo>
                <a:close/>
              </a:path>
              <a:path w="2479040" h="488315">
                <a:moveTo>
                  <a:pt x="1858287" y="7486"/>
                </a:moveTo>
                <a:lnTo>
                  <a:pt x="1784100" y="7486"/>
                </a:lnTo>
                <a:lnTo>
                  <a:pt x="1782059" y="9301"/>
                </a:lnTo>
                <a:lnTo>
                  <a:pt x="1782059" y="12931"/>
                </a:lnTo>
                <a:lnTo>
                  <a:pt x="1785462" y="275646"/>
                </a:lnTo>
                <a:lnTo>
                  <a:pt x="1860035" y="275646"/>
                </a:lnTo>
                <a:lnTo>
                  <a:pt x="1859653" y="12931"/>
                </a:lnTo>
                <a:lnTo>
                  <a:pt x="1859648" y="9301"/>
                </a:lnTo>
                <a:lnTo>
                  <a:pt x="1858287" y="7486"/>
                </a:lnTo>
                <a:close/>
              </a:path>
              <a:path w="2479040" h="488315">
                <a:moveTo>
                  <a:pt x="2086880" y="89840"/>
                </a:moveTo>
                <a:lnTo>
                  <a:pt x="2005208" y="89840"/>
                </a:lnTo>
                <a:lnTo>
                  <a:pt x="2005208" y="480055"/>
                </a:lnTo>
                <a:lnTo>
                  <a:pt x="2006115" y="481189"/>
                </a:lnTo>
                <a:lnTo>
                  <a:pt x="2086654" y="481189"/>
                </a:lnTo>
                <a:lnTo>
                  <a:pt x="2087561" y="480055"/>
                </a:lnTo>
                <a:lnTo>
                  <a:pt x="2086880" y="89840"/>
                </a:lnTo>
                <a:close/>
              </a:path>
              <a:path w="2479040" h="488315">
                <a:moveTo>
                  <a:pt x="2177628" y="7486"/>
                </a:moveTo>
                <a:lnTo>
                  <a:pt x="1914914" y="7486"/>
                </a:lnTo>
                <a:lnTo>
                  <a:pt x="1914006" y="8394"/>
                </a:lnTo>
                <a:lnTo>
                  <a:pt x="1914006" y="10209"/>
                </a:lnTo>
                <a:lnTo>
                  <a:pt x="1913326" y="86437"/>
                </a:lnTo>
                <a:lnTo>
                  <a:pt x="1913326" y="88705"/>
                </a:lnTo>
                <a:lnTo>
                  <a:pt x="1914460" y="89840"/>
                </a:lnTo>
                <a:lnTo>
                  <a:pt x="2177855" y="89840"/>
                </a:lnTo>
                <a:lnTo>
                  <a:pt x="2178763" y="88705"/>
                </a:lnTo>
                <a:lnTo>
                  <a:pt x="2178763" y="8394"/>
                </a:lnTo>
                <a:lnTo>
                  <a:pt x="2177628" y="7486"/>
                </a:lnTo>
                <a:close/>
              </a:path>
              <a:path w="2479040" h="488315">
                <a:moveTo>
                  <a:pt x="2293223" y="316482"/>
                </a:moveTo>
                <a:lnTo>
                  <a:pt x="2212912" y="316482"/>
                </a:lnTo>
                <a:lnTo>
                  <a:pt x="2211777" y="317616"/>
                </a:lnTo>
                <a:lnTo>
                  <a:pt x="2211777" y="351193"/>
                </a:lnTo>
                <a:lnTo>
                  <a:pt x="2212883" y="369527"/>
                </a:lnTo>
                <a:lnTo>
                  <a:pt x="2229473" y="419934"/>
                </a:lnTo>
                <a:lnTo>
                  <a:pt x="2263546" y="459367"/>
                </a:lnTo>
                <a:lnTo>
                  <a:pt x="2309955" y="483401"/>
                </a:lnTo>
                <a:lnTo>
                  <a:pt x="2327395" y="486889"/>
                </a:lnTo>
                <a:lnTo>
                  <a:pt x="2327849" y="486889"/>
                </a:lnTo>
                <a:lnTo>
                  <a:pt x="2345176" y="487995"/>
                </a:lnTo>
                <a:lnTo>
                  <a:pt x="2396477" y="478041"/>
                </a:lnTo>
                <a:lnTo>
                  <a:pt x="2439270" y="448860"/>
                </a:lnTo>
                <a:lnTo>
                  <a:pt x="2468005" y="405642"/>
                </a:lnTo>
                <a:lnTo>
                  <a:pt x="2345176" y="405642"/>
                </a:lnTo>
                <a:lnTo>
                  <a:pt x="2335010" y="404663"/>
                </a:lnTo>
                <a:lnTo>
                  <a:pt x="2302553" y="381438"/>
                </a:lnTo>
                <a:lnTo>
                  <a:pt x="2294131" y="351193"/>
                </a:lnTo>
                <a:lnTo>
                  <a:pt x="2294131" y="317616"/>
                </a:lnTo>
                <a:lnTo>
                  <a:pt x="2293223" y="316482"/>
                </a:lnTo>
                <a:close/>
              </a:path>
              <a:path w="2479040" h="488315">
                <a:moveTo>
                  <a:pt x="2345176" y="680"/>
                </a:moveTo>
                <a:lnTo>
                  <a:pt x="2327109" y="1829"/>
                </a:lnTo>
                <a:lnTo>
                  <a:pt x="2327563" y="1829"/>
                </a:lnTo>
                <a:lnTo>
                  <a:pt x="2310976" y="5104"/>
                </a:lnTo>
                <a:lnTo>
                  <a:pt x="2264907" y="28032"/>
                </a:lnTo>
                <a:lnTo>
                  <a:pt x="2230834" y="66699"/>
                </a:lnTo>
                <a:lnTo>
                  <a:pt x="2213606" y="116213"/>
                </a:lnTo>
                <a:lnTo>
                  <a:pt x="2212458" y="134760"/>
                </a:lnTo>
                <a:lnTo>
                  <a:pt x="2213564" y="155008"/>
                </a:lnTo>
                <a:lnTo>
                  <a:pt x="2222412" y="192441"/>
                </a:lnTo>
                <a:lnTo>
                  <a:pt x="2253294" y="239573"/>
                </a:lnTo>
                <a:lnTo>
                  <a:pt x="2285963" y="264075"/>
                </a:lnTo>
                <a:lnTo>
                  <a:pt x="2363553" y="307634"/>
                </a:lnTo>
                <a:lnTo>
                  <a:pt x="2377845" y="317248"/>
                </a:lnTo>
                <a:lnTo>
                  <a:pt x="2388055" y="327712"/>
                </a:lnTo>
                <a:lnTo>
                  <a:pt x="2394180" y="339027"/>
                </a:lnTo>
                <a:lnTo>
                  <a:pt x="2396222" y="351193"/>
                </a:lnTo>
                <a:lnTo>
                  <a:pt x="2395286" y="361742"/>
                </a:lnTo>
                <a:lnTo>
                  <a:pt x="2373379" y="396453"/>
                </a:lnTo>
                <a:lnTo>
                  <a:pt x="2355212" y="404663"/>
                </a:lnTo>
                <a:lnTo>
                  <a:pt x="2354919" y="404663"/>
                </a:lnTo>
                <a:lnTo>
                  <a:pt x="2345176" y="405642"/>
                </a:lnTo>
                <a:lnTo>
                  <a:pt x="2468005" y="405642"/>
                </a:lnTo>
                <a:lnTo>
                  <a:pt x="2468239" y="405174"/>
                </a:lnTo>
                <a:lnTo>
                  <a:pt x="2473981" y="388116"/>
                </a:lnTo>
                <a:lnTo>
                  <a:pt x="2477427" y="370122"/>
                </a:lnTo>
                <a:lnTo>
                  <a:pt x="2478575" y="351193"/>
                </a:lnTo>
                <a:lnTo>
                  <a:pt x="2477342" y="331923"/>
                </a:lnTo>
                <a:lnTo>
                  <a:pt x="2458838" y="283813"/>
                </a:lnTo>
                <a:lnTo>
                  <a:pt x="2421192" y="246932"/>
                </a:lnTo>
                <a:lnTo>
                  <a:pt x="2405070" y="236851"/>
                </a:lnTo>
                <a:lnTo>
                  <a:pt x="2403709" y="235943"/>
                </a:lnTo>
                <a:lnTo>
                  <a:pt x="2399852" y="233902"/>
                </a:lnTo>
                <a:lnTo>
                  <a:pt x="2393499" y="230725"/>
                </a:lnTo>
                <a:lnTo>
                  <a:pt x="2373081" y="219836"/>
                </a:lnTo>
                <a:lnTo>
                  <a:pt x="2365368" y="215298"/>
                </a:lnTo>
                <a:lnTo>
                  <a:pt x="2358108" y="211442"/>
                </a:lnTo>
                <a:lnTo>
                  <a:pt x="2351302" y="208265"/>
                </a:lnTo>
                <a:lnTo>
                  <a:pt x="2340639" y="202140"/>
                </a:lnTo>
                <a:lnTo>
                  <a:pt x="2309402" y="179595"/>
                </a:lnTo>
                <a:lnTo>
                  <a:pt x="2294131" y="134760"/>
                </a:lnTo>
                <a:lnTo>
                  <a:pt x="2295067" y="124253"/>
                </a:lnTo>
                <a:lnTo>
                  <a:pt x="2316974" y="90180"/>
                </a:lnTo>
                <a:lnTo>
                  <a:pt x="2345176" y="80992"/>
                </a:lnTo>
                <a:lnTo>
                  <a:pt x="2466606" y="80992"/>
                </a:lnTo>
                <a:lnTo>
                  <a:pt x="2459518" y="67380"/>
                </a:lnTo>
                <a:lnTo>
                  <a:pt x="2425701" y="28713"/>
                </a:lnTo>
                <a:lnTo>
                  <a:pt x="2379717" y="5274"/>
                </a:lnTo>
                <a:lnTo>
                  <a:pt x="2362830" y="1829"/>
                </a:lnTo>
                <a:lnTo>
                  <a:pt x="2345176" y="680"/>
                </a:lnTo>
                <a:close/>
              </a:path>
              <a:path w="2479040" h="488315">
                <a:moveTo>
                  <a:pt x="2466606" y="80992"/>
                </a:moveTo>
                <a:lnTo>
                  <a:pt x="2345176" y="80992"/>
                </a:lnTo>
                <a:lnTo>
                  <a:pt x="2355942" y="82013"/>
                </a:lnTo>
                <a:lnTo>
                  <a:pt x="2355324" y="82013"/>
                </a:lnTo>
                <a:lnTo>
                  <a:pt x="2387119" y="104005"/>
                </a:lnTo>
                <a:lnTo>
                  <a:pt x="2395673" y="145522"/>
                </a:lnTo>
                <a:lnTo>
                  <a:pt x="2395788" y="155008"/>
                </a:lnTo>
                <a:lnTo>
                  <a:pt x="2395901" y="164239"/>
                </a:lnTo>
                <a:lnTo>
                  <a:pt x="2395998" y="172193"/>
                </a:lnTo>
                <a:lnTo>
                  <a:pt x="2396088" y="179595"/>
                </a:lnTo>
                <a:lnTo>
                  <a:pt x="2396176" y="186826"/>
                </a:lnTo>
                <a:lnTo>
                  <a:pt x="2396279" y="192441"/>
                </a:lnTo>
                <a:lnTo>
                  <a:pt x="2397129" y="193292"/>
                </a:lnTo>
                <a:lnTo>
                  <a:pt x="2476987" y="193292"/>
                </a:lnTo>
                <a:lnTo>
                  <a:pt x="2477838" y="192441"/>
                </a:lnTo>
                <a:lnTo>
                  <a:pt x="2477895" y="134760"/>
                </a:lnTo>
                <a:lnTo>
                  <a:pt x="2476746" y="116511"/>
                </a:lnTo>
                <a:lnTo>
                  <a:pt x="2473301" y="99198"/>
                </a:lnTo>
                <a:lnTo>
                  <a:pt x="2467558" y="82821"/>
                </a:lnTo>
                <a:lnTo>
                  <a:pt x="2466606" y="80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340273" y="3183149"/>
            <a:ext cx="17476470" cy="5851525"/>
            <a:chOff x="1340273" y="3183149"/>
            <a:chExt cx="17476470" cy="5851525"/>
          </a:xfrm>
        </p:grpSpPr>
        <p:sp>
          <p:nvSpPr>
            <p:cNvPr id="13" name="object 13" descr=""/>
            <p:cNvSpPr/>
            <p:nvPr/>
          </p:nvSpPr>
          <p:spPr>
            <a:xfrm>
              <a:off x="1340273" y="3183149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4991994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52850"/>
                  </a:lnTo>
                  <a:lnTo>
                    <a:pt x="4991994" y="952850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40273" y="3183149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52850"/>
                  </a:lnTo>
                  <a:lnTo>
                    <a:pt x="10470" y="952850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4992370" h="953135">
                  <a:moveTo>
                    <a:pt x="4981523" y="942379"/>
                  </a:moveTo>
                  <a:lnTo>
                    <a:pt x="10470" y="942379"/>
                  </a:lnTo>
                  <a:lnTo>
                    <a:pt x="10470" y="952850"/>
                  </a:lnTo>
                  <a:lnTo>
                    <a:pt x="4981523" y="952850"/>
                  </a:lnTo>
                  <a:lnTo>
                    <a:pt x="4981523" y="942379"/>
                  </a:lnTo>
                  <a:close/>
                </a:path>
                <a:path w="4992370" h="953135">
                  <a:moveTo>
                    <a:pt x="4991994" y="0"/>
                  </a:moveTo>
                  <a:lnTo>
                    <a:pt x="4981523" y="0"/>
                  </a:lnTo>
                  <a:lnTo>
                    <a:pt x="4981523" y="952850"/>
                  </a:lnTo>
                  <a:lnTo>
                    <a:pt x="4991994" y="952850"/>
                  </a:lnTo>
                  <a:lnTo>
                    <a:pt x="4991994" y="0"/>
                  </a:lnTo>
                  <a:close/>
                </a:path>
                <a:path w="4992370" h="953135">
                  <a:moveTo>
                    <a:pt x="4981523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4981523" y="10470"/>
                  </a:lnTo>
                  <a:lnTo>
                    <a:pt x="4981523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07375" y="3475496"/>
              <a:ext cx="1847214" cy="379730"/>
            </a:xfrm>
            <a:custGeom>
              <a:avLst/>
              <a:gdLst/>
              <a:ahLst/>
              <a:cxnLst/>
              <a:rect l="l" t="t" r="r" b="b"/>
              <a:pathLst>
                <a:path w="1847214" h="379729">
                  <a:moveTo>
                    <a:pt x="307844" y="0"/>
                  </a:moveTo>
                  <a:lnTo>
                    <a:pt x="274756" y="0"/>
                  </a:lnTo>
                  <a:lnTo>
                    <a:pt x="274756" y="379046"/>
                  </a:lnTo>
                  <a:lnTo>
                    <a:pt x="307844" y="379046"/>
                  </a:lnTo>
                  <a:lnTo>
                    <a:pt x="307844" y="180518"/>
                  </a:lnTo>
                  <a:lnTo>
                    <a:pt x="283551" y="180518"/>
                  </a:lnTo>
                  <a:lnTo>
                    <a:pt x="283551" y="152037"/>
                  </a:lnTo>
                  <a:lnTo>
                    <a:pt x="307844" y="152037"/>
                  </a:lnTo>
                  <a:lnTo>
                    <a:pt x="307844" y="0"/>
                  </a:lnTo>
                  <a:close/>
                </a:path>
                <a:path w="1847214" h="379729">
                  <a:moveTo>
                    <a:pt x="221145" y="8376"/>
                  </a:moveTo>
                  <a:lnTo>
                    <a:pt x="188894" y="8376"/>
                  </a:lnTo>
                  <a:lnTo>
                    <a:pt x="188894" y="359360"/>
                  </a:lnTo>
                  <a:lnTo>
                    <a:pt x="221145" y="359360"/>
                  </a:lnTo>
                  <a:lnTo>
                    <a:pt x="221145" y="180518"/>
                  </a:lnTo>
                  <a:lnTo>
                    <a:pt x="210674" y="180518"/>
                  </a:lnTo>
                  <a:lnTo>
                    <a:pt x="210674" y="152037"/>
                  </a:lnTo>
                  <a:lnTo>
                    <a:pt x="221145" y="152037"/>
                  </a:lnTo>
                  <a:lnTo>
                    <a:pt x="221145" y="8376"/>
                  </a:lnTo>
                  <a:close/>
                </a:path>
                <a:path w="1847214" h="379729">
                  <a:moveTo>
                    <a:pt x="221145" y="152037"/>
                  </a:moveTo>
                  <a:lnTo>
                    <a:pt x="210674" y="152037"/>
                  </a:lnTo>
                  <a:lnTo>
                    <a:pt x="210674" y="180518"/>
                  </a:lnTo>
                  <a:lnTo>
                    <a:pt x="221145" y="180518"/>
                  </a:lnTo>
                  <a:lnTo>
                    <a:pt x="221145" y="152037"/>
                  </a:lnTo>
                  <a:close/>
                </a:path>
                <a:path w="1847214" h="379729">
                  <a:moveTo>
                    <a:pt x="274756" y="152037"/>
                  </a:moveTo>
                  <a:lnTo>
                    <a:pt x="221145" y="152037"/>
                  </a:lnTo>
                  <a:lnTo>
                    <a:pt x="221145" y="180518"/>
                  </a:lnTo>
                  <a:lnTo>
                    <a:pt x="274756" y="180518"/>
                  </a:lnTo>
                  <a:lnTo>
                    <a:pt x="274756" y="152037"/>
                  </a:lnTo>
                  <a:close/>
                </a:path>
                <a:path w="1847214" h="379729">
                  <a:moveTo>
                    <a:pt x="307844" y="152037"/>
                  </a:moveTo>
                  <a:lnTo>
                    <a:pt x="283551" y="152037"/>
                  </a:lnTo>
                  <a:lnTo>
                    <a:pt x="283551" y="180518"/>
                  </a:lnTo>
                  <a:lnTo>
                    <a:pt x="307844" y="180518"/>
                  </a:lnTo>
                  <a:lnTo>
                    <a:pt x="307844" y="152037"/>
                  </a:lnTo>
                  <a:close/>
                </a:path>
                <a:path w="1847214" h="379729">
                  <a:moveTo>
                    <a:pt x="140728" y="46071"/>
                  </a:moveTo>
                  <a:lnTo>
                    <a:pt x="0" y="46071"/>
                  </a:lnTo>
                  <a:lnTo>
                    <a:pt x="0" y="285645"/>
                  </a:lnTo>
                  <a:lnTo>
                    <a:pt x="34344" y="285645"/>
                  </a:lnTo>
                  <a:lnTo>
                    <a:pt x="64762" y="285174"/>
                  </a:lnTo>
                  <a:lnTo>
                    <a:pt x="110415" y="282609"/>
                  </a:lnTo>
                  <a:lnTo>
                    <a:pt x="153791" y="276509"/>
                  </a:lnTo>
                  <a:lnTo>
                    <a:pt x="165021" y="274337"/>
                  </a:lnTo>
                  <a:lnTo>
                    <a:pt x="164486" y="269730"/>
                  </a:lnTo>
                  <a:lnTo>
                    <a:pt x="34763" y="269730"/>
                  </a:lnTo>
                  <a:lnTo>
                    <a:pt x="34763" y="74552"/>
                  </a:lnTo>
                  <a:lnTo>
                    <a:pt x="140728" y="74552"/>
                  </a:lnTo>
                  <a:lnTo>
                    <a:pt x="140728" y="46071"/>
                  </a:lnTo>
                  <a:close/>
                </a:path>
                <a:path w="1847214" h="379729">
                  <a:moveTo>
                    <a:pt x="161670" y="245437"/>
                  </a:moveTo>
                  <a:lnTo>
                    <a:pt x="118949" y="252557"/>
                  </a:lnTo>
                  <a:lnTo>
                    <a:pt x="75390" y="255908"/>
                  </a:lnTo>
                  <a:lnTo>
                    <a:pt x="41549" y="256327"/>
                  </a:lnTo>
                  <a:lnTo>
                    <a:pt x="34763" y="256327"/>
                  </a:lnTo>
                  <a:lnTo>
                    <a:pt x="34763" y="269730"/>
                  </a:lnTo>
                  <a:lnTo>
                    <a:pt x="164486" y="269730"/>
                  </a:lnTo>
                  <a:lnTo>
                    <a:pt x="161670" y="245437"/>
                  </a:lnTo>
                  <a:close/>
                </a:path>
                <a:path w="1847214" h="379729">
                  <a:moveTo>
                    <a:pt x="470319" y="19685"/>
                  </a:moveTo>
                  <a:lnTo>
                    <a:pt x="464036" y="19685"/>
                  </a:lnTo>
                  <a:lnTo>
                    <a:pt x="464036" y="58218"/>
                  </a:lnTo>
                  <a:lnTo>
                    <a:pt x="463403" y="70547"/>
                  </a:lnTo>
                  <a:lnTo>
                    <a:pt x="452309" y="113085"/>
                  </a:lnTo>
                  <a:lnTo>
                    <a:pt x="429692" y="148110"/>
                  </a:lnTo>
                  <a:lnTo>
                    <a:pt x="396709" y="175701"/>
                  </a:lnTo>
                  <a:lnTo>
                    <a:pt x="369799" y="188475"/>
                  </a:lnTo>
                  <a:lnTo>
                    <a:pt x="388646" y="216119"/>
                  </a:lnTo>
                  <a:lnTo>
                    <a:pt x="431216" y="191826"/>
                  </a:lnTo>
                  <a:lnTo>
                    <a:pt x="464246" y="155492"/>
                  </a:lnTo>
                  <a:lnTo>
                    <a:pt x="481773" y="119751"/>
                  </a:lnTo>
                  <a:lnTo>
                    <a:pt x="477387" y="108033"/>
                  </a:lnTo>
                  <a:lnTo>
                    <a:pt x="473460" y="92876"/>
                  </a:lnTo>
                  <a:lnTo>
                    <a:pt x="471104" y="77248"/>
                  </a:lnTo>
                  <a:lnTo>
                    <a:pt x="470319" y="61149"/>
                  </a:lnTo>
                  <a:lnTo>
                    <a:pt x="470319" y="19685"/>
                  </a:lnTo>
                  <a:close/>
                </a:path>
                <a:path w="1847214" h="379729">
                  <a:moveTo>
                    <a:pt x="498381" y="19685"/>
                  </a:moveTo>
                  <a:lnTo>
                    <a:pt x="492517" y="19685"/>
                  </a:lnTo>
                  <a:lnTo>
                    <a:pt x="492517" y="58218"/>
                  </a:lnTo>
                  <a:lnTo>
                    <a:pt x="491706" y="76123"/>
                  </a:lnTo>
                  <a:lnTo>
                    <a:pt x="489345" y="92876"/>
                  </a:lnTo>
                  <a:lnTo>
                    <a:pt x="489271" y="93400"/>
                  </a:lnTo>
                  <a:lnTo>
                    <a:pt x="485214" y="110049"/>
                  </a:lnTo>
                  <a:lnTo>
                    <a:pt x="481773" y="119751"/>
                  </a:lnTo>
                  <a:lnTo>
                    <a:pt x="482884" y="122718"/>
                  </a:lnTo>
                  <a:lnTo>
                    <a:pt x="490004" y="136540"/>
                  </a:lnTo>
                  <a:lnTo>
                    <a:pt x="518904" y="172979"/>
                  </a:lnTo>
                  <a:lnTo>
                    <a:pt x="557463" y="199365"/>
                  </a:lnTo>
                  <a:lnTo>
                    <a:pt x="572096" y="205648"/>
                  </a:lnTo>
                  <a:lnTo>
                    <a:pt x="590525" y="178423"/>
                  </a:lnTo>
                  <a:lnTo>
                    <a:pt x="580499" y="174575"/>
                  </a:lnTo>
                  <a:lnTo>
                    <a:pt x="570944" y="170151"/>
                  </a:lnTo>
                  <a:lnTo>
                    <a:pt x="537542" y="146592"/>
                  </a:lnTo>
                  <a:lnTo>
                    <a:pt x="513145" y="115808"/>
                  </a:lnTo>
                  <a:lnTo>
                    <a:pt x="500056" y="79892"/>
                  </a:lnTo>
                  <a:lnTo>
                    <a:pt x="498381" y="61149"/>
                  </a:lnTo>
                  <a:lnTo>
                    <a:pt x="498381" y="19685"/>
                  </a:lnTo>
                  <a:close/>
                </a:path>
                <a:path w="1847214" h="379729">
                  <a:moveTo>
                    <a:pt x="492517" y="19685"/>
                  </a:moveTo>
                  <a:lnTo>
                    <a:pt x="470319" y="19685"/>
                  </a:lnTo>
                  <a:lnTo>
                    <a:pt x="470319" y="61149"/>
                  </a:lnTo>
                  <a:lnTo>
                    <a:pt x="471049" y="76123"/>
                  </a:lnTo>
                  <a:lnTo>
                    <a:pt x="471104" y="77248"/>
                  </a:lnTo>
                  <a:lnTo>
                    <a:pt x="473460" y="92876"/>
                  </a:lnTo>
                  <a:lnTo>
                    <a:pt x="477387" y="108033"/>
                  </a:lnTo>
                  <a:lnTo>
                    <a:pt x="481773" y="119751"/>
                  </a:lnTo>
                  <a:lnTo>
                    <a:pt x="485214" y="110049"/>
                  </a:lnTo>
                  <a:lnTo>
                    <a:pt x="489271" y="93400"/>
                  </a:lnTo>
                  <a:lnTo>
                    <a:pt x="491706" y="76123"/>
                  </a:lnTo>
                  <a:lnTo>
                    <a:pt x="492517" y="58218"/>
                  </a:lnTo>
                  <a:lnTo>
                    <a:pt x="492517" y="19685"/>
                  </a:lnTo>
                  <a:close/>
                </a:path>
                <a:path w="1847214" h="379729">
                  <a:moveTo>
                    <a:pt x="665915" y="0"/>
                  </a:moveTo>
                  <a:lnTo>
                    <a:pt x="631152" y="0"/>
                  </a:lnTo>
                  <a:lnTo>
                    <a:pt x="631152" y="229940"/>
                  </a:lnTo>
                  <a:lnTo>
                    <a:pt x="665915" y="229940"/>
                  </a:lnTo>
                  <a:lnTo>
                    <a:pt x="665915" y="127325"/>
                  </a:lnTo>
                  <a:lnTo>
                    <a:pt x="656282" y="127325"/>
                  </a:lnTo>
                  <a:lnTo>
                    <a:pt x="656282" y="98007"/>
                  </a:lnTo>
                  <a:lnTo>
                    <a:pt x="665915" y="98007"/>
                  </a:lnTo>
                  <a:lnTo>
                    <a:pt x="665915" y="0"/>
                  </a:lnTo>
                  <a:close/>
                </a:path>
                <a:path w="1847214" h="379729">
                  <a:moveTo>
                    <a:pt x="665915" y="98007"/>
                  </a:moveTo>
                  <a:lnTo>
                    <a:pt x="656282" y="98007"/>
                  </a:lnTo>
                  <a:lnTo>
                    <a:pt x="656282" y="127325"/>
                  </a:lnTo>
                  <a:lnTo>
                    <a:pt x="665915" y="127325"/>
                  </a:lnTo>
                  <a:lnTo>
                    <a:pt x="665915" y="98007"/>
                  </a:lnTo>
                  <a:close/>
                </a:path>
                <a:path w="1847214" h="379729">
                  <a:moveTo>
                    <a:pt x="721620" y="98007"/>
                  </a:moveTo>
                  <a:lnTo>
                    <a:pt x="665915" y="98007"/>
                  </a:lnTo>
                  <a:lnTo>
                    <a:pt x="665915" y="127325"/>
                  </a:lnTo>
                  <a:lnTo>
                    <a:pt x="721620" y="127325"/>
                  </a:lnTo>
                  <a:lnTo>
                    <a:pt x="721620" y="98007"/>
                  </a:lnTo>
                  <a:close/>
                </a:path>
                <a:path w="1847214" h="379729">
                  <a:moveTo>
                    <a:pt x="545290" y="239992"/>
                  </a:moveTo>
                  <a:lnTo>
                    <a:pt x="493381" y="244704"/>
                  </a:lnTo>
                  <a:lnTo>
                    <a:pt x="453880" y="258212"/>
                  </a:lnTo>
                  <a:lnTo>
                    <a:pt x="424247" y="288891"/>
                  </a:lnTo>
                  <a:lnTo>
                    <a:pt x="420478" y="309100"/>
                  </a:lnTo>
                  <a:lnTo>
                    <a:pt x="421420" y="319597"/>
                  </a:lnTo>
                  <a:lnTo>
                    <a:pt x="443906" y="353654"/>
                  </a:lnTo>
                  <a:lnTo>
                    <a:pt x="478696" y="369831"/>
                  </a:lnTo>
                  <a:lnTo>
                    <a:pt x="526679" y="377684"/>
                  </a:lnTo>
                  <a:lnTo>
                    <a:pt x="545290" y="378208"/>
                  </a:lnTo>
                  <a:lnTo>
                    <a:pt x="563876" y="377684"/>
                  </a:lnTo>
                  <a:lnTo>
                    <a:pt x="611467" y="369831"/>
                  </a:lnTo>
                  <a:lnTo>
                    <a:pt x="646256" y="353654"/>
                  </a:lnTo>
                  <a:lnTo>
                    <a:pt x="649800" y="350565"/>
                  </a:lnTo>
                  <a:lnTo>
                    <a:pt x="545290" y="350565"/>
                  </a:lnTo>
                  <a:lnTo>
                    <a:pt x="531731" y="350277"/>
                  </a:lnTo>
                  <a:lnTo>
                    <a:pt x="487229" y="343183"/>
                  </a:lnTo>
                  <a:lnTo>
                    <a:pt x="454822" y="318035"/>
                  </a:lnTo>
                  <a:lnTo>
                    <a:pt x="454822" y="300444"/>
                  </a:lnTo>
                  <a:lnTo>
                    <a:pt x="487229" y="275436"/>
                  </a:lnTo>
                  <a:lnTo>
                    <a:pt x="531731" y="267949"/>
                  </a:lnTo>
                  <a:lnTo>
                    <a:pt x="545290" y="267635"/>
                  </a:lnTo>
                  <a:lnTo>
                    <a:pt x="649800" y="267635"/>
                  </a:lnTo>
                  <a:lnTo>
                    <a:pt x="646256" y="264546"/>
                  </a:lnTo>
                  <a:lnTo>
                    <a:pt x="611467" y="248369"/>
                  </a:lnTo>
                  <a:lnTo>
                    <a:pt x="563876" y="240516"/>
                  </a:lnTo>
                  <a:lnTo>
                    <a:pt x="545290" y="239992"/>
                  </a:lnTo>
                  <a:close/>
                </a:path>
                <a:path w="1847214" h="379729">
                  <a:moveTo>
                    <a:pt x="649800" y="267635"/>
                  </a:moveTo>
                  <a:lnTo>
                    <a:pt x="545290" y="267635"/>
                  </a:lnTo>
                  <a:lnTo>
                    <a:pt x="558824" y="267949"/>
                  </a:lnTo>
                  <a:lnTo>
                    <a:pt x="571363" y="268892"/>
                  </a:lnTo>
                  <a:lnTo>
                    <a:pt x="611257" y="278734"/>
                  </a:lnTo>
                  <a:lnTo>
                    <a:pt x="635340" y="300444"/>
                  </a:lnTo>
                  <a:lnTo>
                    <a:pt x="635340" y="318035"/>
                  </a:lnTo>
                  <a:lnTo>
                    <a:pt x="602933" y="343183"/>
                  </a:lnTo>
                  <a:lnTo>
                    <a:pt x="558824" y="350277"/>
                  </a:lnTo>
                  <a:lnTo>
                    <a:pt x="545290" y="350565"/>
                  </a:lnTo>
                  <a:lnTo>
                    <a:pt x="649800" y="350565"/>
                  </a:lnTo>
                  <a:lnTo>
                    <a:pt x="669685" y="309100"/>
                  </a:lnTo>
                  <a:lnTo>
                    <a:pt x="668742" y="298603"/>
                  </a:lnTo>
                  <a:lnTo>
                    <a:pt x="665915" y="288891"/>
                  </a:lnTo>
                  <a:lnTo>
                    <a:pt x="661203" y="279965"/>
                  </a:lnTo>
                  <a:lnTo>
                    <a:pt x="654607" y="271824"/>
                  </a:lnTo>
                  <a:lnTo>
                    <a:pt x="649800" y="267635"/>
                  </a:lnTo>
                  <a:close/>
                </a:path>
                <a:path w="1847214" h="379729">
                  <a:moveTo>
                    <a:pt x="862735" y="32669"/>
                  </a:moveTo>
                  <a:lnTo>
                    <a:pt x="856871" y="32669"/>
                  </a:lnTo>
                  <a:lnTo>
                    <a:pt x="856871" y="100520"/>
                  </a:lnTo>
                  <a:lnTo>
                    <a:pt x="856391" y="113452"/>
                  </a:lnTo>
                  <a:lnTo>
                    <a:pt x="856374" y="113897"/>
                  </a:lnTo>
                  <a:lnTo>
                    <a:pt x="854987" y="126278"/>
                  </a:lnTo>
                  <a:lnTo>
                    <a:pt x="854882" y="127221"/>
                  </a:lnTo>
                  <a:lnTo>
                    <a:pt x="844568" y="166696"/>
                  </a:lnTo>
                  <a:lnTo>
                    <a:pt x="827134" y="203135"/>
                  </a:lnTo>
                  <a:lnTo>
                    <a:pt x="803810" y="234469"/>
                  </a:lnTo>
                  <a:lnTo>
                    <a:pt x="765591" y="266065"/>
                  </a:lnTo>
                  <a:lnTo>
                    <a:pt x="754940" y="271483"/>
                  </a:lnTo>
                  <a:lnTo>
                    <a:pt x="755152" y="271483"/>
                  </a:lnTo>
                  <a:lnTo>
                    <a:pt x="776455" y="300304"/>
                  </a:lnTo>
                  <a:lnTo>
                    <a:pt x="787947" y="293917"/>
                  </a:lnTo>
                  <a:lnTo>
                    <a:pt x="798967" y="286483"/>
                  </a:lnTo>
                  <a:lnTo>
                    <a:pt x="829307" y="257845"/>
                  </a:lnTo>
                  <a:lnTo>
                    <a:pt x="854358" y="221563"/>
                  </a:lnTo>
                  <a:lnTo>
                    <a:pt x="872961" y="179261"/>
                  </a:lnTo>
                  <a:lnTo>
                    <a:pt x="874736" y="173227"/>
                  </a:lnTo>
                  <a:lnTo>
                    <a:pt x="871112" y="161670"/>
                  </a:lnTo>
                  <a:lnTo>
                    <a:pt x="867447" y="146697"/>
                  </a:lnTo>
                  <a:lnTo>
                    <a:pt x="864829" y="131514"/>
                  </a:lnTo>
                  <a:lnTo>
                    <a:pt x="863323" y="116750"/>
                  </a:lnTo>
                  <a:lnTo>
                    <a:pt x="863259" y="116122"/>
                  </a:lnTo>
                  <a:lnTo>
                    <a:pt x="862735" y="100520"/>
                  </a:lnTo>
                  <a:lnTo>
                    <a:pt x="862735" y="32669"/>
                  </a:lnTo>
                  <a:close/>
                </a:path>
                <a:path w="1847214" h="379729">
                  <a:moveTo>
                    <a:pt x="891635" y="32669"/>
                  </a:moveTo>
                  <a:lnTo>
                    <a:pt x="885771" y="32669"/>
                  </a:lnTo>
                  <a:lnTo>
                    <a:pt x="885771" y="100520"/>
                  </a:lnTo>
                  <a:lnTo>
                    <a:pt x="885354" y="113452"/>
                  </a:lnTo>
                  <a:lnTo>
                    <a:pt x="885247" y="116750"/>
                  </a:lnTo>
                  <a:lnTo>
                    <a:pt x="883800" y="131514"/>
                  </a:lnTo>
                  <a:lnTo>
                    <a:pt x="883677" y="132770"/>
                  </a:lnTo>
                  <a:lnTo>
                    <a:pt x="881059" y="148581"/>
                  </a:lnTo>
                  <a:lnTo>
                    <a:pt x="877431" y="164026"/>
                  </a:lnTo>
                  <a:lnTo>
                    <a:pt x="874736" y="173227"/>
                  </a:lnTo>
                  <a:lnTo>
                    <a:pt x="875643" y="176120"/>
                  </a:lnTo>
                  <a:lnTo>
                    <a:pt x="894148" y="216956"/>
                  </a:lnTo>
                  <a:lnTo>
                    <a:pt x="919356" y="251981"/>
                  </a:lnTo>
                  <a:lnTo>
                    <a:pt x="949434" y="279677"/>
                  </a:lnTo>
                  <a:lnTo>
                    <a:pt x="971632" y="292765"/>
                  </a:lnTo>
                  <a:lnTo>
                    <a:pt x="992574" y="265122"/>
                  </a:lnTo>
                  <a:lnTo>
                    <a:pt x="982260" y="259861"/>
                  </a:lnTo>
                  <a:lnTo>
                    <a:pt x="972260" y="253709"/>
                  </a:lnTo>
                  <a:lnTo>
                    <a:pt x="936136" y="220307"/>
                  </a:lnTo>
                  <a:lnTo>
                    <a:pt x="914409" y="187900"/>
                  </a:lnTo>
                  <a:lnTo>
                    <a:pt x="899174" y="151618"/>
                  </a:lnTo>
                  <a:lnTo>
                    <a:pt x="892155" y="113897"/>
                  </a:lnTo>
                  <a:lnTo>
                    <a:pt x="892106" y="113452"/>
                  </a:lnTo>
                  <a:lnTo>
                    <a:pt x="891635" y="100520"/>
                  </a:lnTo>
                  <a:lnTo>
                    <a:pt x="891635" y="32669"/>
                  </a:lnTo>
                  <a:close/>
                </a:path>
                <a:path w="1847214" h="379729">
                  <a:moveTo>
                    <a:pt x="885771" y="32669"/>
                  </a:moveTo>
                  <a:lnTo>
                    <a:pt x="862735" y="32669"/>
                  </a:lnTo>
                  <a:lnTo>
                    <a:pt x="862735" y="100520"/>
                  </a:lnTo>
                  <a:lnTo>
                    <a:pt x="867447" y="146697"/>
                  </a:lnTo>
                  <a:lnTo>
                    <a:pt x="874736" y="173227"/>
                  </a:lnTo>
                  <a:lnTo>
                    <a:pt x="877394" y="164183"/>
                  </a:lnTo>
                  <a:lnTo>
                    <a:pt x="881059" y="148581"/>
                  </a:lnTo>
                  <a:lnTo>
                    <a:pt x="883677" y="132770"/>
                  </a:lnTo>
                  <a:lnTo>
                    <a:pt x="885247" y="116750"/>
                  </a:lnTo>
                  <a:lnTo>
                    <a:pt x="885771" y="100520"/>
                  </a:lnTo>
                  <a:lnTo>
                    <a:pt x="885771" y="32669"/>
                  </a:lnTo>
                  <a:close/>
                </a:path>
                <a:path w="1847214" h="379729">
                  <a:moveTo>
                    <a:pt x="1067127" y="0"/>
                  </a:moveTo>
                  <a:lnTo>
                    <a:pt x="1032363" y="0"/>
                  </a:lnTo>
                  <a:lnTo>
                    <a:pt x="1032363" y="379464"/>
                  </a:lnTo>
                  <a:lnTo>
                    <a:pt x="1067127" y="379464"/>
                  </a:lnTo>
                  <a:lnTo>
                    <a:pt x="1067127" y="0"/>
                  </a:lnTo>
                  <a:close/>
                </a:path>
                <a:path w="1847214" h="379729">
                  <a:moveTo>
                    <a:pt x="1300804" y="25967"/>
                  </a:moveTo>
                  <a:lnTo>
                    <a:pt x="1294103" y="25967"/>
                  </a:lnTo>
                  <a:lnTo>
                    <a:pt x="1294103" y="55286"/>
                  </a:lnTo>
                  <a:lnTo>
                    <a:pt x="1293605" y="64867"/>
                  </a:lnTo>
                  <a:lnTo>
                    <a:pt x="1281983" y="101855"/>
                  </a:lnTo>
                  <a:lnTo>
                    <a:pt x="1257821" y="134681"/>
                  </a:lnTo>
                  <a:lnTo>
                    <a:pt x="1224794" y="161879"/>
                  </a:lnTo>
                  <a:lnTo>
                    <a:pt x="1186253" y="181277"/>
                  </a:lnTo>
                  <a:lnTo>
                    <a:pt x="1156725" y="190151"/>
                  </a:lnTo>
                  <a:lnTo>
                    <a:pt x="1172222" y="219050"/>
                  </a:lnTo>
                  <a:lnTo>
                    <a:pt x="1216618" y="203135"/>
                  </a:lnTo>
                  <a:lnTo>
                    <a:pt x="1258083" y="177586"/>
                  </a:lnTo>
                  <a:lnTo>
                    <a:pt x="1292428" y="143660"/>
                  </a:lnTo>
                  <a:lnTo>
                    <a:pt x="1312532" y="110134"/>
                  </a:lnTo>
                  <a:lnTo>
                    <a:pt x="1309181" y="102195"/>
                  </a:lnTo>
                  <a:lnTo>
                    <a:pt x="1305516" y="90939"/>
                  </a:lnTo>
                  <a:lnTo>
                    <a:pt x="1302898" y="79369"/>
                  </a:lnTo>
                  <a:lnTo>
                    <a:pt x="1301328" y="67484"/>
                  </a:lnTo>
                  <a:lnTo>
                    <a:pt x="1300804" y="55286"/>
                  </a:lnTo>
                  <a:lnTo>
                    <a:pt x="1300804" y="25967"/>
                  </a:lnTo>
                  <a:close/>
                </a:path>
                <a:path w="1847214" h="379729">
                  <a:moveTo>
                    <a:pt x="1330541" y="25967"/>
                  </a:moveTo>
                  <a:lnTo>
                    <a:pt x="1324678" y="25967"/>
                  </a:lnTo>
                  <a:lnTo>
                    <a:pt x="1324678" y="55286"/>
                  </a:lnTo>
                  <a:lnTo>
                    <a:pt x="1324246" y="64867"/>
                  </a:lnTo>
                  <a:lnTo>
                    <a:pt x="1315882" y="102195"/>
                  </a:lnTo>
                  <a:lnTo>
                    <a:pt x="1312532" y="110134"/>
                  </a:lnTo>
                  <a:lnTo>
                    <a:pt x="1313788" y="113111"/>
                  </a:lnTo>
                  <a:lnTo>
                    <a:pt x="1340436" y="152848"/>
                  </a:lnTo>
                  <a:lnTo>
                    <a:pt x="1376954" y="184837"/>
                  </a:lnTo>
                  <a:lnTo>
                    <a:pt x="1419387" y="208056"/>
                  </a:lnTo>
                  <a:lnTo>
                    <a:pt x="1452842" y="219050"/>
                  </a:lnTo>
                  <a:lnTo>
                    <a:pt x="1468757" y="190151"/>
                  </a:lnTo>
                  <a:lnTo>
                    <a:pt x="1458705" y="187952"/>
                  </a:lnTo>
                  <a:lnTo>
                    <a:pt x="1448653" y="185125"/>
                  </a:lnTo>
                  <a:lnTo>
                    <a:pt x="1409387" y="167534"/>
                  </a:lnTo>
                  <a:lnTo>
                    <a:pt x="1374624" y="142089"/>
                  </a:lnTo>
                  <a:lnTo>
                    <a:pt x="1347819" y="110467"/>
                  </a:lnTo>
                  <a:lnTo>
                    <a:pt x="1332531" y="74343"/>
                  </a:lnTo>
                  <a:lnTo>
                    <a:pt x="1330541" y="55286"/>
                  </a:lnTo>
                  <a:lnTo>
                    <a:pt x="1330541" y="25967"/>
                  </a:lnTo>
                  <a:close/>
                </a:path>
                <a:path w="1847214" h="379729">
                  <a:moveTo>
                    <a:pt x="1324678" y="25967"/>
                  </a:moveTo>
                  <a:lnTo>
                    <a:pt x="1300804" y="25967"/>
                  </a:lnTo>
                  <a:lnTo>
                    <a:pt x="1300804" y="55286"/>
                  </a:lnTo>
                  <a:lnTo>
                    <a:pt x="1301215" y="64867"/>
                  </a:lnTo>
                  <a:lnTo>
                    <a:pt x="1301328" y="67484"/>
                  </a:lnTo>
                  <a:lnTo>
                    <a:pt x="1312532" y="110134"/>
                  </a:lnTo>
                  <a:lnTo>
                    <a:pt x="1315882" y="102195"/>
                  </a:lnTo>
                  <a:lnTo>
                    <a:pt x="1319730" y="90939"/>
                  </a:lnTo>
                  <a:lnTo>
                    <a:pt x="1322479" y="79369"/>
                  </a:lnTo>
                  <a:lnTo>
                    <a:pt x="1324128" y="67484"/>
                  </a:lnTo>
                  <a:lnTo>
                    <a:pt x="1324678" y="55286"/>
                  </a:lnTo>
                  <a:lnTo>
                    <a:pt x="1324678" y="25967"/>
                  </a:lnTo>
                  <a:close/>
                </a:path>
                <a:path w="1847214" h="379729">
                  <a:moveTo>
                    <a:pt x="1485929" y="299048"/>
                  </a:moveTo>
                  <a:lnTo>
                    <a:pt x="1142484" y="299048"/>
                  </a:lnTo>
                  <a:lnTo>
                    <a:pt x="1142484" y="327948"/>
                  </a:lnTo>
                  <a:lnTo>
                    <a:pt x="1485929" y="327948"/>
                  </a:lnTo>
                  <a:lnTo>
                    <a:pt x="1485929" y="299048"/>
                  </a:lnTo>
                  <a:close/>
                </a:path>
                <a:path w="1847214" h="379729">
                  <a:moveTo>
                    <a:pt x="1773637" y="6701"/>
                  </a:moveTo>
                  <a:lnTo>
                    <a:pt x="1740549" y="6701"/>
                  </a:lnTo>
                  <a:lnTo>
                    <a:pt x="1740549" y="224495"/>
                  </a:lnTo>
                  <a:lnTo>
                    <a:pt x="1773637" y="224495"/>
                  </a:lnTo>
                  <a:lnTo>
                    <a:pt x="1773637" y="123556"/>
                  </a:lnTo>
                  <a:lnTo>
                    <a:pt x="1755208" y="123556"/>
                  </a:lnTo>
                  <a:lnTo>
                    <a:pt x="1755208" y="95075"/>
                  </a:lnTo>
                  <a:lnTo>
                    <a:pt x="1773637" y="95075"/>
                  </a:lnTo>
                  <a:lnTo>
                    <a:pt x="1773637" y="6701"/>
                  </a:lnTo>
                  <a:close/>
                </a:path>
                <a:path w="1847214" h="379729">
                  <a:moveTo>
                    <a:pt x="1688194" y="24711"/>
                  </a:moveTo>
                  <a:lnTo>
                    <a:pt x="1544953" y="24711"/>
                  </a:lnTo>
                  <a:lnTo>
                    <a:pt x="1544953" y="205229"/>
                  </a:lnTo>
                  <a:lnTo>
                    <a:pt x="1587171" y="205229"/>
                  </a:lnTo>
                  <a:lnTo>
                    <a:pt x="1622437" y="204810"/>
                  </a:lnTo>
                  <a:lnTo>
                    <a:pt x="1666415" y="201878"/>
                  </a:lnTo>
                  <a:lnTo>
                    <a:pt x="1708717" y="194758"/>
                  </a:lnTo>
                  <a:lnTo>
                    <a:pt x="1708546" y="193501"/>
                  </a:lnTo>
                  <a:lnTo>
                    <a:pt x="1578459" y="193501"/>
                  </a:lnTo>
                  <a:lnTo>
                    <a:pt x="1578459" y="126488"/>
                  </a:lnTo>
                  <a:lnTo>
                    <a:pt x="1567988" y="126488"/>
                  </a:lnTo>
                  <a:lnTo>
                    <a:pt x="1567988" y="99263"/>
                  </a:lnTo>
                  <a:lnTo>
                    <a:pt x="1578459" y="99263"/>
                  </a:lnTo>
                  <a:lnTo>
                    <a:pt x="1578459" y="53192"/>
                  </a:lnTo>
                  <a:lnTo>
                    <a:pt x="1688194" y="53192"/>
                  </a:lnTo>
                  <a:lnTo>
                    <a:pt x="1688194" y="24711"/>
                  </a:lnTo>
                  <a:close/>
                </a:path>
                <a:path w="1847214" h="379729">
                  <a:moveTo>
                    <a:pt x="1704948" y="167115"/>
                  </a:moveTo>
                  <a:lnTo>
                    <a:pt x="1664321" y="173816"/>
                  </a:lnTo>
                  <a:lnTo>
                    <a:pt x="1621181" y="176748"/>
                  </a:lnTo>
                  <a:lnTo>
                    <a:pt x="1586669" y="177167"/>
                  </a:lnTo>
                  <a:lnTo>
                    <a:pt x="1578459" y="177167"/>
                  </a:lnTo>
                  <a:lnTo>
                    <a:pt x="1578459" y="193501"/>
                  </a:lnTo>
                  <a:lnTo>
                    <a:pt x="1708546" y="193501"/>
                  </a:lnTo>
                  <a:lnTo>
                    <a:pt x="1704948" y="167115"/>
                  </a:lnTo>
                  <a:close/>
                </a:path>
                <a:path w="1847214" h="379729">
                  <a:moveTo>
                    <a:pt x="1578459" y="99263"/>
                  </a:moveTo>
                  <a:lnTo>
                    <a:pt x="1567988" y="99263"/>
                  </a:lnTo>
                  <a:lnTo>
                    <a:pt x="1567988" y="126488"/>
                  </a:lnTo>
                  <a:lnTo>
                    <a:pt x="1578459" y="126488"/>
                  </a:lnTo>
                  <a:lnTo>
                    <a:pt x="1578459" y="99263"/>
                  </a:lnTo>
                  <a:close/>
                </a:path>
                <a:path w="1847214" h="379729">
                  <a:moveTo>
                    <a:pt x="1673116" y="99263"/>
                  </a:moveTo>
                  <a:lnTo>
                    <a:pt x="1578459" y="99263"/>
                  </a:lnTo>
                  <a:lnTo>
                    <a:pt x="1578459" y="126488"/>
                  </a:lnTo>
                  <a:lnTo>
                    <a:pt x="1673116" y="126488"/>
                  </a:lnTo>
                  <a:lnTo>
                    <a:pt x="1673116" y="99263"/>
                  </a:lnTo>
                  <a:close/>
                </a:path>
                <a:path w="1847214" h="379729">
                  <a:moveTo>
                    <a:pt x="1740549" y="95075"/>
                  </a:moveTo>
                  <a:lnTo>
                    <a:pt x="1690707" y="95075"/>
                  </a:lnTo>
                  <a:lnTo>
                    <a:pt x="1690707" y="123556"/>
                  </a:lnTo>
                  <a:lnTo>
                    <a:pt x="1740549" y="123556"/>
                  </a:lnTo>
                  <a:lnTo>
                    <a:pt x="1740549" y="95075"/>
                  </a:lnTo>
                  <a:close/>
                </a:path>
                <a:path w="1847214" h="379729">
                  <a:moveTo>
                    <a:pt x="1773637" y="95075"/>
                  </a:moveTo>
                  <a:lnTo>
                    <a:pt x="1755208" y="95075"/>
                  </a:lnTo>
                  <a:lnTo>
                    <a:pt x="1755208" y="123556"/>
                  </a:lnTo>
                  <a:lnTo>
                    <a:pt x="1773637" y="123556"/>
                  </a:lnTo>
                  <a:lnTo>
                    <a:pt x="1773637" y="95075"/>
                  </a:lnTo>
                  <a:close/>
                </a:path>
                <a:path w="1847214" h="379729">
                  <a:moveTo>
                    <a:pt x="1846933" y="0"/>
                  </a:moveTo>
                  <a:lnTo>
                    <a:pt x="1813845" y="0"/>
                  </a:lnTo>
                  <a:lnTo>
                    <a:pt x="1813845" y="227846"/>
                  </a:lnTo>
                  <a:lnTo>
                    <a:pt x="1846933" y="227846"/>
                  </a:lnTo>
                  <a:lnTo>
                    <a:pt x="1846933" y="0"/>
                  </a:lnTo>
                  <a:close/>
                </a:path>
                <a:path w="1847214" h="379729">
                  <a:moveTo>
                    <a:pt x="1846933" y="245856"/>
                  </a:moveTo>
                  <a:lnTo>
                    <a:pt x="1598145" y="245856"/>
                  </a:lnTo>
                  <a:lnTo>
                    <a:pt x="1598145" y="374020"/>
                  </a:lnTo>
                  <a:lnTo>
                    <a:pt x="1846933" y="374020"/>
                  </a:lnTo>
                  <a:lnTo>
                    <a:pt x="1846933" y="345539"/>
                  </a:lnTo>
                  <a:lnTo>
                    <a:pt x="1632489" y="345539"/>
                  </a:lnTo>
                  <a:lnTo>
                    <a:pt x="1632489" y="273918"/>
                  </a:lnTo>
                  <a:lnTo>
                    <a:pt x="1846933" y="273918"/>
                  </a:lnTo>
                  <a:lnTo>
                    <a:pt x="1846933" y="245856"/>
                  </a:lnTo>
                  <a:close/>
                </a:path>
                <a:path w="1847214" h="379729">
                  <a:moveTo>
                    <a:pt x="1846933" y="273918"/>
                  </a:moveTo>
                  <a:lnTo>
                    <a:pt x="1813007" y="273918"/>
                  </a:lnTo>
                  <a:lnTo>
                    <a:pt x="1813007" y="345539"/>
                  </a:lnTo>
                  <a:lnTo>
                    <a:pt x="1846933" y="345539"/>
                  </a:lnTo>
                  <a:lnTo>
                    <a:pt x="1846933" y="273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32267" y="3183149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358262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12483913" y="952850"/>
                  </a:lnTo>
                  <a:lnTo>
                    <a:pt x="12483913" y="125650"/>
                  </a:lnTo>
                  <a:lnTo>
                    <a:pt x="12474038" y="76741"/>
                  </a:lnTo>
                  <a:lnTo>
                    <a:pt x="12447110" y="36802"/>
                  </a:lnTo>
                  <a:lnTo>
                    <a:pt x="12407171" y="9874"/>
                  </a:lnTo>
                  <a:lnTo>
                    <a:pt x="1235826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32267" y="3183149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473442" y="942379"/>
                  </a:moveTo>
                  <a:lnTo>
                    <a:pt x="0" y="942379"/>
                  </a:lnTo>
                  <a:lnTo>
                    <a:pt x="0" y="952850"/>
                  </a:lnTo>
                  <a:lnTo>
                    <a:pt x="12483913" y="952850"/>
                  </a:lnTo>
                  <a:lnTo>
                    <a:pt x="12473442" y="942379"/>
                  </a:lnTo>
                  <a:close/>
                </a:path>
                <a:path w="12484100" h="953135">
                  <a:moveTo>
                    <a:pt x="12358262" y="0"/>
                  </a:moveTo>
                  <a:lnTo>
                    <a:pt x="12358262" y="10470"/>
                  </a:lnTo>
                  <a:lnTo>
                    <a:pt x="12403095" y="19522"/>
                  </a:lnTo>
                  <a:lnTo>
                    <a:pt x="12439706" y="44206"/>
                  </a:lnTo>
                  <a:lnTo>
                    <a:pt x="12464390" y="80817"/>
                  </a:lnTo>
                  <a:lnTo>
                    <a:pt x="12473442" y="125650"/>
                  </a:lnTo>
                  <a:lnTo>
                    <a:pt x="12473442" y="942379"/>
                  </a:lnTo>
                  <a:lnTo>
                    <a:pt x="12483913" y="952850"/>
                  </a:lnTo>
                  <a:lnTo>
                    <a:pt x="12483913" y="125650"/>
                  </a:lnTo>
                  <a:lnTo>
                    <a:pt x="12474038" y="76741"/>
                  </a:lnTo>
                  <a:lnTo>
                    <a:pt x="12447110" y="36802"/>
                  </a:lnTo>
                  <a:lnTo>
                    <a:pt x="12407171" y="9874"/>
                  </a:lnTo>
                  <a:lnTo>
                    <a:pt x="12358262" y="0"/>
                  </a:lnTo>
                  <a:close/>
                </a:path>
                <a:path w="12484100" h="953135">
                  <a:moveTo>
                    <a:pt x="12358262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2358262" y="10470"/>
                  </a:lnTo>
                  <a:lnTo>
                    <a:pt x="12358262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4160" y="3557033"/>
              <a:ext cx="4010430" cy="34153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340273" y="4135999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4991994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4991994" y="952850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40269" y="4136002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4991989" y="0"/>
                  </a:moveTo>
                  <a:lnTo>
                    <a:pt x="4981524" y="0"/>
                  </a:lnTo>
                  <a:lnTo>
                    <a:pt x="4981524" y="942378"/>
                  </a:lnTo>
                  <a:lnTo>
                    <a:pt x="10464" y="942378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952855"/>
                  </a:lnTo>
                  <a:lnTo>
                    <a:pt x="10464" y="952855"/>
                  </a:lnTo>
                  <a:lnTo>
                    <a:pt x="4981524" y="952855"/>
                  </a:lnTo>
                  <a:lnTo>
                    <a:pt x="4991989" y="952855"/>
                  </a:lnTo>
                  <a:lnTo>
                    <a:pt x="4991989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89034" y="4428346"/>
              <a:ext cx="2719070" cy="379730"/>
            </a:xfrm>
            <a:custGeom>
              <a:avLst/>
              <a:gdLst/>
              <a:ahLst/>
              <a:cxnLst/>
              <a:rect l="l" t="t" r="r" b="b"/>
              <a:pathLst>
                <a:path w="2719070" h="379729">
                  <a:moveTo>
                    <a:pt x="77903" y="267635"/>
                  </a:moveTo>
                  <a:lnTo>
                    <a:pt x="43558" y="267635"/>
                  </a:lnTo>
                  <a:lnTo>
                    <a:pt x="43558" y="370669"/>
                  </a:lnTo>
                  <a:lnTo>
                    <a:pt x="305331" y="370669"/>
                  </a:lnTo>
                  <a:lnTo>
                    <a:pt x="305331" y="352659"/>
                  </a:lnTo>
                  <a:lnTo>
                    <a:pt x="77903" y="352659"/>
                  </a:lnTo>
                  <a:lnTo>
                    <a:pt x="77903" y="267635"/>
                  </a:lnTo>
                  <a:close/>
                </a:path>
                <a:path w="2719070" h="379729">
                  <a:moveTo>
                    <a:pt x="305331" y="342188"/>
                  </a:moveTo>
                  <a:lnTo>
                    <a:pt x="77903" y="342188"/>
                  </a:lnTo>
                  <a:lnTo>
                    <a:pt x="77903" y="352659"/>
                  </a:lnTo>
                  <a:lnTo>
                    <a:pt x="305331" y="352659"/>
                  </a:lnTo>
                  <a:lnTo>
                    <a:pt x="305331" y="342188"/>
                  </a:lnTo>
                  <a:close/>
                </a:path>
                <a:path w="2719070" h="379729">
                  <a:moveTo>
                    <a:pt x="191407" y="214443"/>
                  </a:moveTo>
                  <a:lnTo>
                    <a:pt x="156644" y="214443"/>
                  </a:lnTo>
                  <a:lnTo>
                    <a:pt x="156644" y="301561"/>
                  </a:lnTo>
                  <a:lnTo>
                    <a:pt x="191407" y="301561"/>
                  </a:lnTo>
                  <a:lnTo>
                    <a:pt x="191407" y="214443"/>
                  </a:lnTo>
                  <a:close/>
                </a:path>
                <a:path w="2719070" h="379729">
                  <a:moveTo>
                    <a:pt x="343445" y="200203"/>
                  </a:moveTo>
                  <a:lnTo>
                    <a:pt x="0" y="200203"/>
                  </a:lnTo>
                  <a:lnTo>
                    <a:pt x="0" y="228265"/>
                  </a:lnTo>
                  <a:lnTo>
                    <a:pt x="156644" y="228265"/>
                  </a:lnTo>
                  <a:lnTo>
                    <a:pt x="156644" y="214443"/>
                  </a:lnTo>
                  <a:lnTo>
                    <a:pt x="343445" y="214443"/>
                  </a:lnTo>
                  <a:lnTo>
                    <a:pt x="343445" y="200203"/>
                  </a:lnTo>
                  <a:close/>
                </a:path>
                <a:path w="2719070" h="379729">
                  <a:moveTo>
                    <a:pt x="343445" y="214443"/>
                  </a:moveTo>
                  <a:lnTo>
                    <a:pt x="191407" y="214443"/>
                  </a:lnTo>
                  <a:lnTo>
                    <a:pt x="191407" y="228265"/>
                  </a:lnTo>
                  <a:lnTo>
                    <a:pt x="343445" y="228265"/>
                  </a:lnTo>
                  <a:lnTo>
                    <a:pt x="343445" y="214443"/>
                  </a:lnTo>
                  <a:close/>
                </a:path>
                <a:path w="2719070" h="379729">
                  <a:moveTo>
                    <a:pt x="79997" y="12146"/>
                  </a:moveTo>
                  <a:lnTo>
                    <a:pt x="45653" y="12146"/>
                  </a:lnTo>
                  <a:lnTo>
                    <a:pt x="45653" y="163764"/>
                  </a:lnTo>
                  <a:lnTo>
                    <a:pt x="297792" y="163764"/>
                  </a:lnTo>
                  <a:lnTo>
                    <a:pt x="297792" y="135702"/>
                  </a:lnTo>
                  <a:lnTo>
                    <a:pt x="79997" y="135702"/>
                  </a:lnTo>
                  <a:lnTo>
                    <a:pt x="79997" y="87117"/>
                  </a:lnTo>
                  <a:lnTo>
                    <a:pt x="297792" y="87117"/>
                  </a:lnTo>
                  <a:lnTo>
                    <a:pt x="297792" y="60312"/>
                  </a:lnTo>
                  <a:lnTo>
                    <a:pt x="79997" y="60312"/>
                  </a:lnTo>
                  <a:lnTo>
                    <a:pt x="79997" y="12146"/>
                  </a:lnTo>
                  <a:close/>
                </a:path>
                <a:path w="2719070" h="379729">
                  <a:moveTo>
                    <a:pt x="297792" y="87117"/>
                  </a:moveTo>
                  <a:lnTo>
                    <a:pt x="263447" y="87117"/>
                  </a:lnTo>
                  <a:lnTo>
                    <a:pt x="263447" y="135702"/>
                  </a:lnTo>
                  <a:lnTo>
                    <a:pt x="297792" y="135702"/>
                  </a:lnTo>
                  <a:lnTo>
                    <a:pt x="297792" y="87117"/>
                  </a:lnTo>
                  <a:close/>
                </a:path>
                <a:path w="2719070" h="379729">
                  <a:moveTo>
                    <a:pt x="297792" y="12146"/>
                  </a:moveTo>
                  <a:lnTo>
                    <a:pt x="263447" y="12146"/>
                  </a:lnTo>
                  <a:lnTo>
                    <a:pt x="263447" y="60312"/>
                  </a:lnTo>
                  <a:lnTo>
                    <a:pt x="297792" y="60312"/>
                  </a:lnTo>
                  <a:lnTo>
                    <a:pt x="297792" y="12146"/>
                  </a:lnTo>
                  <a:close/>
                </a:path>
                <a:path w="2719070" h="379729">
                  <a:moveTo>
                    <a:pt x="697328" y="0"/>
                  </a:moveTo>
                  <a:lnTo>
                    <a:pt x="662564" y="0"/>
                  </a:lnTo>
                  <a:lnTo>
                    <a:pt x="662564" y="224076"/>
                  </a:lnTo>
                  <a:lnTo>
                    <a:pt x="697328" y="224076"/>
                  </a:lnTo>
                  <a:lnTo>
                    <a:pt x="697328" y="108059"/>
                  </a:lnTo>
                  <a:lnTo>
                    <a:pt x="669685" y="108059"/>
                  </a:lnTo>
                  <a:lnTo>
                    <a:pt x="669685" y="79159"/>
                  </a:lnTo>
                  <a:lnTo>
                    <a:pt x="697328" y="79159"/>
                  </a:lnTo>
                  <a:lnTo>
                    <a:pt x="697328" y="0"/>
                  </a:lnTo>
                  <a:close/>
                </a:path>
                <a:path w="2719070" h="379729">
                  <a:moveTo>
                    <a:pt x="486654" y="19266"/>
                  </a:moveTo>
                  <a:lnTo>
                    <a:pt x="480371" y="19266"/>
                  </a:lnTo>
                  <a:lnTo>
                    <a:pt x="480284" y="60731"/>
                  </a:lnTo>
                  <a:lnTo>
                    <a:pt x="479638" y="73139"/>
                  </a:lnTo>
                  <a:lnTo>
                    <a:pt x="468644" y="113504"/>
                  </a:lnTo>
                  <a:lnTo>
                    <a:pt x="446027" y="148529"/>
                  </a:lnTo>
                  <a:lnTo>
                    <a:pt x="413043" y="175701"/>
                  </a:lnTo>
                  <a:lnTo>
                    <a:pt x="386133" y="188057"/>
                  </a:lnTo>
                  <a:lnTo>
                    <a:pt x="404562" y="216119"/>
                  </a:lnTo>
                  <a:lnTo>
                    <a:pt x="447362" y="191774"/>
                  </a:lnTo>
                  <a:lnTo>
                    <a:pt x="480266" y="155597"/>
                  </a:lnTo>
                  <a:lnTo>
                    <a:pt x="498118" y="120154"/>
                  </a:lnTo>
                  <a:lnTo>
                    <a:pt x="493721" y="108242"/>
                  </a:lnTo>
                  <a:lnTo>
                    <a:pt x="489795" y="92876"/>
                  </a:lnTo>
                  <a:lnTo>
                    <a:pt x="487439" y="77039"/>
                  </a:lnTo>
                  <a:lnTo>
                    <a:pt x="486654" y="60731"/>
                  </a:lnTo>
                  <a:lnTo>
                    <a:pt x="486654" y="19266"/>
                  </a:lnTo>
                  <a:close/>
                </a:path>
                <a:path w="2719070" h="379729">
                  <a:moveTo>
                    <a:pt x="514716" y="19266"/>
                  </a:moveTo>
                  <a:lnTo>
                    <a:pt x="508852" y="19266"/>
                  </a:lnTo>
                  <a:lnTo>
                    <a:pt x="508775" y="60731"/>
                  </a:lnTo>
                  <a:lnTo>
                    <a:pt x="508040" y="76777"/>
                  </a:lnTo>
                  <a:lnTo>
                    <a:pt x="505606" y="93923"/>
                  </a:lnTo>
                  <a:lnTo>
                    <a:pt x="501548" y="110494"/>
                  </a:lnTo>
                  <a:lnTo>
                    <a:pt x="498118" y="120154"/>
                  </a:lnTo>
                  <a:lnTo>
                    <a:pt x="499219" y="123137"/>
                  </a:lnTo>
                  <a:lnTo>
                    <a:pt x="523956" y="162717"/>
                  </a:lnTo>
                  <a:lnTo>
                    <a:pt x="559740" y="193501"/>
                  </a:lnTo>
                  <a:lnTo>
                    <a:pt x="588431" y="207742"/>
                  </a:lnTo>
                  <a:lnTo>
                    <a:pt x="606859" y="180099"/>
                  </a:lnTo>
                  <a:lnTo>
                    <a:pt x="596807" y="176225"/>
                  </a:lnTo>
                  <a:lnTo>
                    <a:pt x="587174" y="171722"/>
                  </a:lnTo>
                  <a:lnTo>
                    <a:pt x="553562" y="147534"/>
                  </a:lnTo>
                  <a:lnTo>
                    <a:pt x="529479" y="116226"/>
                  </a:lnTo>
                  <a:lnTo>
                    <a:pt x="516391" y="79788"/>
                  </a:lnTo>
                  <a:lnTo>
                    <a:pt x="514716" y="60731"/>
                  </a:lnTo>
                  <a:lnTo>
                    <a:pt x="514716" y="19266"/>
                  </a:lnTo>
                  <a:close/>
                </a:path>
                <a:path w="2719070" h="379729">
                  <a:moveTo>
                    <a:pt x="508852" y="19266"/>
                  </a:moveTo>
                  <a:lnTo>
                    <a:pt x="486654" y="19266"/>
                  </a:lnTo>
                  <a:lnTo>
                    <a:pt x="486654" y="60731"/>
                  </a:lnTo>
                  <a:lnTo>
                    <a:pt x="487426" y="76777"/>
                  </a:lnTo>
                  <a:lnTo>
                    <a:pt x="487439" y="77039"/>
                  </a:lnTo>
                  <a:lnTo>
                    <a:pt x="489795" y="92876"/>
                  </a:lnTo>
                  <a:lnTo>
                    <a:pt x="493675" y="108059"/>
                  </a:lnTo>
                  <a:lnTo>
                    <a:pt x="493721" y="108242"/>
                  </a:lnTo>
                  <a:lnTo>
                    <a:pt x="498118" y="120154"/>
                  </a:lnTo>
                  <a:lnTo>
                    <a:pt x="501548" y="110494"/>
                  </a:lnTo>
                  <a:lnTo>
                    <a:pt x="505606" y="93923"/>
                  </a:lnTo>
                  <a:lnTo>
                    <a:pt x="508003" y="77039"/>
                  </a:lnTo>
                  <a:lnTo>
                    <a:pt x="508040" y="76777"/>
                  </a:lnTo>
                  <a:lnTo>
                    <a:pt x="508775" y="60731"/>
                  </a:lnTo>
                  <a:lnTo>
                    <a:pt x="508852" y="19266"/>
                  </a:lnTo>
                  <a:close/>
                </a:path>
                <a:path w="2719070" h="379729">
                  <a:moveTo>
                    <a:pt x="662564" y="79159"/>
                  </a:moveTo>
                  <a:lnTo>
                    <a:pt x="580054" y="79159"/>
                  </a:lnTo>
                  <a:lnTo>
                    <a:pt x="580054" y="108059"/>
                  </a:lnTo>
                  <a:lnTo>
                    <a:pt x="662564" y="108059"/>
                  </a:lnTo>
                  <a:lnTo>
                    <a:pt x="662564" y="79159"/>
                  </a:lnTo>
                  <a:close/>
                </a:path>
                <a:path w="2719070" h="379729">
                  <a:moveTo>
                    <a:pt x="697328" y="79159"/>
                  </a:moveTo>
                  <a:lnTo>
                    <a:pt x="669685" y="79159"/>
                  </a:lnTo>
                  <a:lnTo>
                    <a:pt x="669685" y="108059"/>
                  </a:lnTo>
                  <a:lnTo>
                    <a:pt x="697328" y="108059"/>
                  </a:lnTo>
                  <a:lnTo>
                    <a:pt x="697328" y="79159"/>
                  </a:lnTo>
                  <a:close/>
                </a:path>
                <a:path w="2719070" h="379729">
                  <a:moveTo>
                    <a:pt x="697328" y="245018"/>
                  </a:moveTo>
                  <a:lnTo>
                    <a:pt x="444351" y="245018"/>
                  </a:lnTo>
                  <a:lnTo>
                    <a:pt x="444351" y="273080"/>
                  </a:lnTo>
                  <a:lnTo>
                    <a:pt x="662564" y="273080"/>
                  </a:lnTo>
                  <a:lnTo>
                    <a:pt x="662564" y="379046"/>
                  </a:lnTo>
                  <a:lnTo>
                    <a:pt x="697328" y="379046"/>
                  </a:lnTo>
                  <a:lnTo>
                    <a:pt x="697328" y="245018"/>
                  </a:lnTo>
                  <a:close/>
                </a:path>
                <a:path w="2719070" h="379729">
                  <a:moveTo>
                    <a:pt x="869855" y="32669"/>
                  </a:moveTo>
                  <a:lnTo>
                    <a:pt x="863573" y="32669"/>
                  </a:lnTo>
                  <a:lnTo>
                    <a:pt x="863573" y="100520"/>
                  </a:lnTo>
                  <a:lnTo>
                    <a:pt x="863118" y="113059"/>
                  </a:lnTo>
                  <a:lnTo>
                    <a:pt x="856034" y="152456"/>
                  </a:lnTo>
                  <a:lnTo>
                    <a:pt x="841819" y="189365"/>
                  </a:lnTo>
                  <a:lnTo>
                    <a:pt x="820956" y="222820"/>
                  </a:lnTo>
                  <a:lnTo>
                    <a:pt x="785669" y="257897"/>
                  </a:lnTo>
                  <a:lnTo>
                    <a:pt x="765565" y="270148"/>
                  </a:lnTo>
                  <a:lnTo>
                    <a:pt x="786926" y="298210"/>
                  </a:lnTo>
                  <a:lnTo>
                    <a:pt x="818967" y="275279"/>
                  </a:lnTo>
                  <a:lnTo>
                    <a:pt x="846819" y="243552"/>
                  </a:lnTo>
                  <a:lnTo>
                    <a:pt x="869018" y="205203"/>
                  </a:lnTo>
                  <a:lnTo>
                    <a:pt x="881122" y="172628"/>
                  </a:lnTo>
                  <a:lnTo>
                    <a:pt x="877394" y="160413"/>
                  </a:lnTo>
                  <a:lnTo>
                    <a:pt x="874096" y="145676"/>
                  </a:lnTo>
                  <a:lnTo>
                    <a:pt x="871740" y="130781"/>
                  </a:lnTo>
                  <a:lnTo>
                    <a:pt x="870366" y="116148"/>
                  </a:lnTo>
                  <a:lnTo>
                    <a:pt x="870244" y="113059"/>
                  </a:lnTo>
                  <a:lnTo>
                    <a:pt x="869855" y="100520"/>
                  </a:lnTo>
                  <a:lnTo>
                    <a:pt x="869855" y="32669"/>
                  </a:lnTo>
                  <a:close/>
                </a:path>
                <a:path w="2719070" h="379729">
                  <a:moveTo>
                    <a:pt x="897917" y="32669"/>
                  </a:moveTo>
                  <a:lnTo>
                    <a:pt x="892053" y="32669"/>
                  </a:lnTo>
                  <a:lnTo>
                    <a:pt x="892053" y="100520"/>
                  </a:lnTo>
                  <a:lnTo>
                    <a:pt x="891654" y="113059"/>
                  </a:lnTo>
                  <a:lnTo>
                    <a:pt x="884096" y="162089"/>
                  </a:lnTo>
                  <a:lnTo>
                    <a:pt x="881122" y="172628"/>
                  </a:lnTo>
                  <a:lnTo>
                    <a:pt x="881644" y="174340"/>
                  </a:lnTo>
                  <a:lnTo>
                    <a:pt x="899174" y="214862"/>
                  </a:lnTo>
                  <a:lnTo>
                    <a:pt x="922890" y="249495"/>
                  </a:lnTo>
                  <a:lnTo>
                    <a:pt x="951528" y="277269"/>
                  </a:lnTo>
                  <a:lnTo>
                    <a:pt x="972889" y="290671"/>
                  </a:lnTo>
                  <a:lnTo>
                    <a:pt x="994249" y="263028"/>
                  </a:lnTo>
                  <a:lnTo>
                    <a:pt x="984354" y="257557"/>
                  </a:lnTo>
                  <a:lnTo>
                    <a:pt x="974773" y="251196"/>
                  </a:lnTo>
                  <a:lnTo>
                    <a:pt x="940324" y="217480"/>
                  </a:lnTo>
                  <a:lnTo>
                    <a:pt x="914042" y="174340"/>
                  </a:lnTo>
                  <a:lnTo>
                    <a:pt x="901922" y="137980"/>
                  </a:lnTo>
                  <a:lnTo>
                    <a:pt x="897917" y="100520"/>
                  </a:lnTo>
                  <a:lnTo>
                    <a:pt x="897917" y="32669"/>
                  </a:lnTo>
                  <a:close/>
                </a:path>
                <a:path w="2719070" h="379729">
                  <a:moveTo>
                    <a:pt x="892053" y="32669"/>
                  </a:moveTo>
                  <a:lnTo>
                    <a:pt x="869855" y="32669"/>
                  </a:lnTo>
                  <a:lnTo>
                    <a:pt x="869855" y="100520"/>
                  </a:lnTo>
                  <a:lnTo>
                    <a:pt x="874096" y="145676"/>
                  </a:lnTo>
                  <a:lnTo>
                    <a:pt x="881122" y="172628"/>
                  </a:lnTo>
                  <a:lnTo>
                    <a:pt x="883970" y="162534"/>
                  </a:lnTo>
                  <a:lnTo>
                    <a:pt x="884096" y="162089"/>
                  </a:lnTo>
                  <a:lnTo>
                    <a:pt x="887577" y="146932"/>
                  </a:lnTo>
                  <a:lnTo>
                    <a:pt x="890064" y="131619"/>
                  </a:lnTo>
                  <a:lnTo>
                    <a:pt x="891556" y="116148"/>
                  </a:lnTo>
                  <a:lnTo>
                    <a:pt x="892053" y="100520"/>
                  </a:lnTo>
                  <a:lnTo>
                    <a:pt x="892053" y="32669"/>
                  </a:lnTo>
                  <a:close/>
                </a:path>
                <a:path w="2719070" h="379729">
                  <a:moveTo>
                    <a:pt x="1062101" y="0"/>
                  </a:moveTo>
                  <a:lnTo>
                    <a:pt x="1027337" y="0"/>
                  </a:lnTo>
                  <a:lnTo>
                    <a:pt x="1027337" y="379046"/>
                  </a:lnTo>
                  <a:lnTo>
                    <a:pt x="1062101" y="379046"/>
                  </a:lnTo>
                  <a:lnTo>
                    <a:pt x="1062101" y="183031"/>
                  </a:lnTo>
                  <a:lnTo>
                    <a:pt x="1054143" y="183031"/>
                  </a:lnTo>
                  <a:lnTo>
                    <a:pt x="1054143" y="153293"/>
                  </a:lnTo>
                  <a:lnTo>
                    <a:pt x="1062101" y="153293"/>
                  </a:lnTo>
                  <a:lnTo>
                    <a:pt x="1062101" y="0"/>
                  </a:lnTo>
                  <a:close/>
                </a:path>
                <a:path w="2719070" h="379729">
                  <a:moveTo>
                    <a:pt x="1062101" y="153293"/>
                  </a:moveTo>
                  <a:lnTo>
                    <a:pt x="1054143" y="153293"/>
                  </a:lnTo>
                  <a:lnTo>
                    <a:pt x="1054143" y="183031"/>
                  </a:lnTo>
                  <a:lnTo>
                    <a:pt x="1062101" y="183031"/>
                  </a:lnTo>
                  <a:lnTo>
                    <a:pt x="1062101" y="153293"/>
                  </a:lnTo>
                  <a:close/>
                </a:path>
                <a:path w="2719070" h="379729">
                  <a:moveTo>
                    <a:pt x="1124088" y="153293"/>
                  </a:moveTo>
                  <a:lnTo>
                    <a:pt x="1062101" y="153293"/>
                  </a:lnTo>
                  <a:lnTo>
                    <a:pt x="1062101" y="183031"/>
                  </a:lnTo>
                  <a:lnTo>
                    <a:pt x="1124088" y="183031"/>
                  </a:lnTo>
                  <a:lnTo>
                    <a:pt x="1124088" y="153293"/>
                  </a:lnTo>
                  <a:close/>
                </a:path>
                <a:path w="2719070" h="379729">
                  <a:moveTo>
                    <a:pt x="1466244" y="0"/>
                  </a:moveTo>
                  <a:lnTo>
                    <a:pt x="1431481" y="0"/>
                  </a:lnTo>
                  <a:lnTo>
                    <a:pt x="1431481" y="379464"/>
                  </a:lnTo>
                  <a:lnTo>
                    <a:pt x="1466244" y="379464"/>
                  </a:lnTo>
                  <a:lnTo>
                    <a:pt x="1466244" y="0"/>
                  </a:lnTo>
                  <a:close/>
                </a:path>
                <a:path w="2719070" h="379729">
                  <a:moveTo>
                    <a:pt x="1266460" y="29318"/>
                  </a:moveTo>
                  <a:lnTo>
                    <a:pt x="1227901" y="38506"/>
                  </a:lnTo>
                  <a:lnTo>
                    <a:pt x="1197142" y="65024"/>
                  </a:lnTo>
                  <a:lnTo>
                    <a:pt x="1176960" y="106829"/>
                  </a:lnTo>
                  <a:lnTo>
                    <a:pt x="1170128" y="161251"/>
                  </a:lnTo>
                  <a:lnTo>
                    <a:pt x="1170887" y="180701"/>
                  </a:lnTo>
                  <a:lnTo>
                    <a:pt x="1182274" y="231197"/>
                  </a:lnTo>
                  <a:lnTo>
                    <a:pt x="1206304" y="268264"/>
                  </a:lnTo>
                  <a:lnTo>
                    <a:pt x="1239968" y="289519"/>
                  </a:lnTo>
                  <a:lnTo>
                    <a:pt x="1266460" y="293603"/>
                  </a:lnTo>
                  <a:lnTo>
                    <a:pt x="1280072" y="292582"/>
                  </a:lnTo>
                  <a:lnTo>
                    <a:pt x="1315882" y="277269"/>
                  </a:lnTo>
                  <a:lnTo>
                    <a:pt x="1330979" y="262609"/>
                  </a:lnTo>
                  <a:lnTo>
                    <a:pt x="1266460" y="262609"/>
                  </a:lnTo>
                  <a:lnTo>
                    <a:pt x="1257324" y="261824"/>
                  </a:lnTo>
                  <a:lnTo>
                    <a:pt x="1221016" y="234966"/>
                  </a:lnTo>
                  <a:lnTo>
                    <a:pt x="1205624" y="189941"/>
                  </a:lnTo>
                  <a:lnTo>
                    <a:pt x="1203634" y="161251"/>
                  </a:lnTo>
                  <a:lnTo>
                    <a:pt x="1204132" y="146461"/>
                  </a:lnTo>
                  <a:lnTo>
                    <a:pt x="1211592" y="108059"/>
                  </a:lnTo>
                  <a:lnTo>
                    <a:pt x="1233372" y="72877"/>
                  </a:lnTo>
                  <a:lnTo>
                    <a:pt x="1266460" y="60312"/>
                  </a:lnTo>
                  <a:lnTo>
                    <a:pt x="1331196" y="60312"/>
                  </a:lnTo>
                  <a:lnTo>
                    <a:pt x="1326170" y="54474"/>
                  </a:lnTo>
                  <a:lnTo>
                    <a:pt x="1315882" y="45653"/>
                  </a:lnTo>
                  <a:lnTo>
                    <a:pt x="1304783" y="38506"/>
                  </a:lnTo>
                  <a:lnTo>
                    <a:pt x="1292846" y="33402"/>
                  </a:lnTo>
                  <a:lnTo>
                    <a:pt x="1280072" y="30339"/>
                  </a:lnTo>
                  <a:lnTo>
                    <a:pt x="1266460" y="29318"/>
                  </a:lnTo>
                  <a:close/>
                </a:path>
                <a:path w="2719070" h="379729">
                  <a:moveTo>
                    <a:pt x="1331196" y="60312"/>
                  </a:moveTo>
                  <a:lnTo>
                    <a:pt x="1266460" y="60312"/>
                  </a:lnTo>
                  <a:lnTo>
                    <a:pt x="1275386" y="61097"/>
                  </a:lnTo>
                  <a:lnTo>
                    <a:pt x="1283737" y="63453"/>
                  </a:lnTo>
                  <a:lnTo>
                    <a:pt x="1316537" y="97222"/>
                  </a:lnTo>
                  <a:lnTo>
                    <a:pt x="1328369" y="146461"/>
                  </a:lnTo>
                  <a:lnTo>
                    <a:pt x="1328866" y="161251"/>
                  </a:lnTo>
                  <a:lnTo>
                    <a:pt x="1328369" y="176067"/>
                  </a:lnTo>
                  <a:lnTo>
                    <a:pt x="1320908" y="214862"/>
                  </a:lnTo>
                  <a:lnTo>
                    <a:pt x="1298710" y="250044"/>
                  </a:lnTo>
                  <a:lnTo>
                    <a:pt x="1266460" y="262609"/>
                  </a:lnTo>
                  <a:lnTo>
                    <a:pt x="1330979" y="262609"/>
                  </a:lnTo>
                  <a:lnTo>
                    <a:pt x="1355305" y="215674"/>
                  </a:lnTo>
                  <a:lnTo>
                    <a:pt x="1362373" y="161251"/>
                  </a:lnTo>
                  <a:lnTo>
                    <a:pt x="1361588" y="141801"/>
                  </a:lnTo>
                  <a:lnTo>
                    <a:pt x="1349808" y="91306"/>
                  </a:lnTo>
                  <a:lnTo>
                    <a:pt x="1335253" y="65024"/>
                  </a:lnTo>
                  <a:lnTo>
                    <a:pt x="1331196" y="60312"/>
                  </a:lnTo>
                  <a:close/>
                </a:path>
                <a:path w="2719070" h="379729">
                  <a:moveTo>
                    <a:pt x="1841907" y="32669"/>
                  </a:moveTo>
                  <a:lnTo>
                    <a:pt x="1585579" y="32669"/>
                  </a:lnTo>
                  <a:lnTo>
                    <a:pt x="1585579" y="232453"/>
                  </a:lnTo>
                  <a:lnTo>
                    <a:pt x="1845676" y="232453"/>
                  </a:lnTo>
                  <a:lnTo>
                    <a:pt x="1845676" y="212768"/>
                  </a:lnTo>
                  <a:lnTo>
                    <a:pt x="1620762" y="212768"/>
                  </a:lnTo>
                  <a:lnTo>
                    <a:pt x="1620762" y="144917"/>
                  </a:lnTo>
                  <a:lnTo>
                    <a:pt x="1609872" y="144917"/>
                  </a:lnTo>
                  <a:lnTo>
                    <a:pt x="1609872" y="116855"/>
                  </a:lnTo>
                  <a:lnTo>
                    <a:pt x="1620762" y="116855"/>
                  </a:lnTo>
                  <a:lnTo>
                    <a:pt x="1620762" y="61149"/>
                  </a:lnTo>
                  <a:lnTo>
                    <a:pt x="1841907" y="61149"/>
                  </a:lnTo>
                  <a:lnTo>
                    <a:pt x="1841907" y="32669"/>
                  </a:lnTo>
                  <a:close/>
                </a:path>
                <a:path w="2719070" h="379729">
                  <a:moveTo>
                    <a:pt x="1845676" y="204391"/>
                  </a:moveTo>
                  <a:lnTo>
                    <a:pt x="1620762" y="204391"/>
                  </a:lnTo>
                  <a:lnTo>
                    <a:pt x="1620762" y="212768"/>
                  </a:lnTo>
                  <a:lnTo>
                    <a:pt x="1845676" y="212768"/>
                  </a:lnTo>
                  <a:lnTo>
                    <a:pt x="1845676" y="204391"/>
                  </a:lnTo>
                  <a:close/>
                </a:path>
                <a:path w="2719070" h="379729">
                  <a:moveTo>
                    <a:pt x="1620762" y="116855"/>
                  </a:moveTo>
                  <a:lnTo>
                    <a:pt x="1609872" y="116855"/>
                  </a:lnTo>
                  <a:lnTo>
                    <a:pt x="1609872" y="144917"/>
                  </a:lnTo>
                  <a:lnTo>
                    <a:pt x="1620762" y="144917"/>
                  </a:lnTo>
                  <a:lnTo>
                    <a:pt x="1620762" y="116855"/>
                  </a:lnTo>
                  <a:close/>
                </a:path>
                <a:path w="2719070" h="379729">
                  <a:moveTo>
                    <a:pt x="1833530" y="116855"/>
                  </a:moveTo>
                  <a:lnTo>
                    <a:pt x="1620762" y="116855"/>
                  </a:lnTo>
                  <a:lnTo>
                    <a:pt x="1620762" y="144917"/>
                  </a:lnTo>
                  <a:lnTo>
                    <a:pt x="1833530" y="144917"/>
                  </a:lnTo>
                  <a:lnTo>
                    <a:pt x="1833530" y="116855"/>
                  </a:lnTo>
                  <a:close/>
                </a:path>
                <a:path w="2719070" h="379729">
                  <a:moveTo>
                    <a:pt x="1885047" y="301142"/>
                  </a:moveTo>
                  <a:lnTo>
                    <a:pt x="1541602" y="301142"/>
                  </a:lnTo>
                  <a:lnTo>
                    <a:pt x="1541602" y="330042"/>
                  </a:lnTo>
                  <a:lnTo>
                    <a:pt x="1885047" y="330042"/>
                  </a:lnTo>
                  <a:lnTo>
                    <a:pt x="1885047" y="301142"/>
                  </a:lnTo>
                  <a:close/>
                </a:path>
                <a:path w="2719070" h="379729">
                  <a:moveTo>
                    <a:pt x="2086538" y="91967"/>
                  </a:moveTo>
                  <a:lnTo>
                    <a:pt x="1975694" y="91967"/>
                  </a:lnTo>
                  <a:lnTo>
                    <a:pt x="1973035" y="107509"/>
                  </a:lnTo>
                  <a:lnTo>
                    <a:pt x="2010665" y="116099"/>
                  </a:lnTo>
                  <a:lnTo>
                    <a:pt x="2010665" y="250461"/>
                  </a:lnTo>
                  <a:lnTo>
                    <a:pt x="2017720" y="299595"/>
                  </a:lnTo>
                  <a:lnTo>
                    <a:pt x="2054059" y="339819"/>
                  </a:lnTo>
                  <a:lnTo>
                    <a:pt x="2111079" y="351898"/>
                  </a:lnTo>
                  <a:lnTo>
                    <a:pt x="2135620" y="350185"/>
                  </a:lnTo>
                  <a:lnTo>
                    <a:pt x="2156684" y="345047"/>
                  </a:lnTo>
                  <a:lnTo>
                    <a:pt x="2174272" y="336483"/>
                  </a:lnTo>
                  <a:lnTo>
                    <a:pt x="2187902" y="324903"/>
                  </a:lnTo>
                  <a:lnTo>
                    <a:pt x="2121304" y="324903"/>
                  </a:lnTo>
                  <a:lnTo>
                    <a:pt x="2106644" y="323714"/>
                  </a:lnTo>
                  <a:lnTo>
                    <a:pt x="2105978" y="323714"/>
                  </a:lnTo>
                  <a:lnTo>
                    <a:pt x="2091804" y="319841"/>
                  </a:lnTo>
                  <a:lnTo>
                    <a:pt x="2060833" y="293076"/>
                  </a:lnTo>
                  <a:lnTo>
                    <a:pt x="2050135" y="242077"/>
                  </a:lnTo>
                  <a:lnTo>
                    <a:pt x="2050135" y="115281"/>
                  </a:lnTo>
                  <a:lnTo>
                    <a:pt x="2084697" y="107509"/>
                  </a:lnTo>
                  <a:lnTo>
                    <a:pt x="2086538" y="91967"/>
                  </a:lnTo>
                  <a:close/>
                </a:path>
                <a:path w="2719070" h="379729">
                  <a:moveTo>
                    <a:pt x="2250759" y="91967"/>
                  </a:moveTo>
                  <a:lnTo>
                    <a:pt x="2153003" y="91967"/>
                  </a:lnTo>
                  <a:lnTo>
                    <a:pt x="2150958" y="107509"/>
                  </a:lnTo>
                  <a:lnTo>
                    <a:pt x="2188383" y="116099"/>
                  </a:lnTo>
                  <a:lnTo>
                    <a:pt x="2187801" y="241054"/>
                  </a:lnTo>
                  <a:lnTo>
                    <a:pt x="2183322" y="281854"/>
                  </a:lnTo>
                  <a:lnTo>
                    <a:pt x="2160877" y="314205"/>
                  </a:lnTo>
                  <a:lnTo>
                    <a:pt x="2121304" y="324903"/>
                  </a:lnTo>
                  <a:lnTo>
                    <a:pt x="2187902" y="324903"/>
                  </a:lnTo>
                  <a:lnTo>
                    <a:pt x="2207045" y="289932"/>
                  </a:lnTo>
                  <a:lnTo>
                    <a:pt x="2213471" y="242077"/>
                  </a:lnTo>
                  <a:lnTo>
                    <a:pt x="2214554" y="116099"/>
                  </a:lnTo>
                  <a:lnTo>
                    <a:pt x="2214561" y="115281"/>
                  </a:lnTo>
                  <a:lnTo>
                    <a:pt x="2248509" y="107509"/>
                  </a:lnTo>
                  <a:lnTo>
                    <a:pt x="2250759" y="91967"/>
                  </a:lnTo>
                  <a:close/>
                </a:path>
                <a:path w="2719070" h="379729">
                  <a:moveTo>
                    <a:pt x="2408662" y="236555"/>
                  </a:moveTo>
                  <a:lnTo>
                    <a:pt x="2370192" y="236555"/>
                  </a:lnTo>
                  <a:lnTo>
                    <a:pt x="2402709" y="294636"/>
                  </a:lnTo>
                  <a:lnTo>
                    <a:pt x="2426407" y="327766"/>
                  </a:lnTo>
                  <a:lnTo>
                    <a:pt x="2464471" y="349751"/>
                  </a:lnTo>
                  <a:lnTo>
                    <a:pt x="2475515" y="350671"/>
                  </a:lnTo>
                  <a:lnTo>
                    <a:pt x="2484104" y="350671"/>
                  </a:lnTo>
                  <a:lnTo>
                    <a:pt x="2492285" y="349308"/>
                  </a:lnTo>
                  <a:lnTo>
                    <a:pt x="2500056" y="346581"/>
                  </a:lnTo>
                  <a:lnTo>
                    <a:pt x="2503124" y="332674"/>
                  </a:lnTo>
                  <a:lnTo>
                    <a:pt x="2488194" y="328175"/>
                  </a:lnTo>
                  <a:lnTo>
                    <a:pt x="2481173" y="324835"/>
                  </a:lnTo>
                  <a:lnTo>
                    <a:pt x="2449286" y="292539"/>
                  </a:lnTo>
                  <a:lnTo>
                    <a:pt x="2443292" y="284448"/>
                  </a:lnTo>
                  <a:lnTo>
                    <a:pt x="2408662" y="236555"/>
                  </a:lnTo>
                  <a:close/>
                </a:path>
                <a:path w="2719070" h="379729">
                  <a:moveTo>
                    <a:pt x="2355672" y="90126"/>
                  </a:moveTo>
                  <a:lnTo>
                    <a:pt x="2312930" y="92580"/>
                  </a:lnTo>
                  <a:lnTo>
                    <a:pt x="2262416" y="99533"/>
                  </a:lnTo>
                  <a:lnTo>
                    <a:pt x="2260450" y="114667"/>
                  </a:lnTo>
                  <a:lnTo>
                    <a:pt x="2260371" y="115281"/>
                  </a:lnTo>
                  <a:lnTo>
                    <a:pt x="2295342" y="121416"/>
                  </a:lnTo>
                  <a:lnTo>
                    <a:pt x="2295342" y="321631"/>
                  </a:lnTo>
                  <a:lnTo>
                    <a:pt x="2261189" y="331243"/>
                  </a:lnTo>
                  <a:lnTo>
                    <a:pt x="2258939" y="346376"/>
                  </a:lnTo>
                  <a:lnTo>
                    <a:pt x="2371010" y="346376"/>
                  </a:lnTo>
                  <a:lnTo>
                    <a:pt x="2373056" y="329402"/>
                  </a:lnTo>
                  <a:lnTo>
                    <a:pt x="2334608" y="320608"/>
                  </a:lnTo>
                  <a:lnTo>
                    <a:pt x="2334608" y="236555"/>
                  </a:lnTo>
                  <a:lnTo>
                    <a:pt x="2408662" y="236555"/>
                  </a:lnTo>
                  <a:lnTo>
                    <a:pt x="2399642" y="224080"/>
                  </a:lnTo>
                  <a:lnTo>
                    <a:pt x="2399642" y="223875"/>
                  </a:lnTo>
                  <a:lnTo>
                    <a:pt x="2408602" y="220296"/>
                  </a:lnTo>
                  <a:lnTo>
                    <a:pt x="2413241" y="217944"/>
                  </a:lnTo>
                  <a:lnTo>
                    <a:pt x="2334608" y="217944"/>
                  </a:lnTo>
                  <a:lnTo>
                    <a:pt x="2334608" y="108327"/>
                  </a:lnTo>
                  <a:lnTo>
                    <a:pt x="2335835" y="108191"/>
                  </a:lnTo>
                  <a:lnTo>
                    <a:pt x="2338698" y="107987"/>
                  </a:lnTo>
                  <a:lnTo>
                    <a:pt x="2347833" y="107441"/>
                  </a:lnTo>
                  <a:lnTo>
                    <a:pt x="2353150" y="107305"/>
                  </a:lnTo>
                  <a:lnTo>
                    <a:pt x="2434725" y="107305"/>
                  </a:lnTo>
                  <a:lnTo>
                    <a:pt x="2431341" y="104851"/>
                  </a:lnTo>
                  <a:lnTo>
                    <a:pt x="2416565" y="98409"/>
                  </a:lnTo>
                  <a:lnTo>
                    <a:pt x="2399028" y="93807"/>
                  </a:lnTo>
                  <a:lnTo>
                    <a:pt x="2378731" y="91046"/>
                  </a:lnTo>
                  <a:lnTo>
                    <a:pt x="2355672" y="90126"/>
                  </a:lnTo>
                  <a:close/>
                </a:path>
                <a:path w="2719070" h="379729">
                  <a:moveTo>
                    <a:pt x="2434725" y="107305"/>
                  </a:moveTo>
                  <a:lnTo>
                    <a:pt x="2359149" y="107305"/>
                  </a:lnTo>
                  <a:lnTo>
                    <a:pt x="2367726" y="107765"/>
                  </a:lnTo>
                  <a:lnTo>
                    <a:pt x="2375663" y="109145"/>
                  </a:lnTo>
                  <a:lnTo>
                    <a:pt x="2409254" y="135118"/>
                  </a:lnTo>
                  <a:lnTo>
                    <a:pt x="2416003" y="164976"/>
                  </a:lnTo>
                  <a:lnTo>
                    <a:pt x="2415322" y="173885"/>
                  </a:lnTo>
                  <a:lnTo>
                    <a:pt x="2415261" y="174678"/>
                  </a:lnTo>
                  <a:lnTo>
                    <a:pt x="2390950" y="210275"/>
                  </a:lnTo>
                  <a:lnTo>
                    <a:pt x="2375101" y="217944"/>
                  </a:lnTo>
                  <a:lnTo>
                    <a:pt x="2413241" y="217944"/>
                  </a:lnTo>
                  <a:lnTo>
                    <a:pt x="2442998" y="193863"/>
                  </a:lnTo>
                  <a:lnTo>
                    <a:pt x="2458336" y="153524"/>
                  </a:lnTo>
                  <a:lnTo>
                    <a:pt x="2456649" y="137751"/>
                  </a:lnTo>
                  <a:lnTo>
                    <a:pt x="2451587" y="124381"/>
                  </a:lnTo>
                  <a:lnTo>
                    <a:pt x="2443151" y="113415"/>
                  </a:lnTo>
                  <a:lnTo>
                    <a:pt x="2434725" y="107305"/>
                  </a:lnTo>
                  <a:close/>
                </a:path>
                <a:path w="2719070" h="379729">
                  <a:moveTo>
                    <a:pt x="2621330" y="91967"/>
                  </a:moveTo>
                  <a:lnTo>
                    <a:pt x="2508850" y="91967"/>
                  </a:lnTo>
                  <a:lnTo>
                    <a:pt x="2506191" y="107509"/>
                  </a:lnTo>
                  <a:lnTo>
                    <a:pt x="2544639" y="117939"/>
                  </a:lnTo>
                  <a:lnTo>
                    <a:pt x="2544639" y="321631"/>
                  </a:lnTo>
                  <a:lnTo>
                    <a:pt x="2510690" y="331243"/>
                  </a:lnTo>
                  <a:lnTo>
                    <a:pt x="2508850" y="346376"/>
                  </a:lnTo>
                  <a:lnTo>
                    <a:pt x="2711314" y="346376"/>
                  </a:lnTo>
                  <a:lnTo>
                    <a:pt x="2713509" y="326743"/>
                  </a:lnTo>
                  <a:lnTo>
                    <a:pt x="2584314" y="326743"/>
                  </a:lnTo>
                  <a:lnTo>
                    <a:pt x="2584314" y="117121"/>
                  </a:lnTo>
                  <a:lnTo>
                    <a:pt x="2619285" y="107509"/>
                  </a:lnTo>
                  <a:lnTo>
                    <a:pt x="2621330" y="91967"/>
                  </a:lnTo>
                  <a:close/>
                </a:path>
                <a:path w="2719070" h="379729">
                  <a:moveTo>
                    <a:pt x="2701498" y="276025"/>
                  </a:moveTo>
                  <a:lnTo>
                    <a:pt x="2674707" y="326743"/>
                  </a:lnTo>
                  <a:lnTo>
                    <a:pt x="2713509" y="326743"/>
                  </a:lnTo>
                  <a:lnTo>
                    <a:pt x="2718881" y="278684"/>
                  </a:lnTo>
                  <a:lnTo>
                    <a:pt x="2701498" y="276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332267" y="4135999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483913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12483913" y="952850"/>
                  </a:lnTo>
                  <a:lnTo>
                    <a:pt x="1248391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32258" y="4136002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483922" y="0"/>
                  </a:moveTo>
                  <a:lnTo>
                    <a:pt x="12473445" y="0"/>
                  </a:lnTo>
                  <a:lnTo>
                    <a:pt x="12473445" y="942378"/>
                  </a:lnTo>
                  <a:lnTo>
                    <a:pt x="0" y="942378"/>
                  </a:lnTo>
                  <a:lnTo>
                    <a:pt x="0" y="952855"/>
                  </a:lnTo>
                  <a:lnTo>
                    <a:pt x="12473445" y="952855"/>
                  </a:lnTo>
                  <a:lnTo>
                    <a:pt x="12483922" y="952855"/>
                  </a:lnTo>
                  <a:lnTo>
                    <a:pt x="12483922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3730" y="4509065"/>
              <a:ext cx="3332686" cy="34459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340273" y="5088850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4991994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4991994" y="952850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40269" y="5088857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5">
                  <a:moveTo>
                    <a:pt x="4991989" y="0"/>
                  </a:moveTo>
                  <a:lnTo>
                    <a:pt x="4981524" y="0"/>
                  </a:lnTo>
                  <a:lnTo>
                    <a:pt x="4981524" y="942378"/>
                  </a:lnTo>
                  <a:lnTo>
                    <a:pt x="10464" y="942378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952842"/>
                  </a:lnTo>
                  <a:lnTo>
                    <a:pt x="10464" y="952842"/>
                  </a:lnTo>
                  <a:lnTo>
                    <a:pt x="4981524" y="952842"/>
                  </a:lnTo>
                  <a:lnTo>
                    <a:pt x="4991989" y="952842"/>
                  </a:lnTo>
                  <a:lnTo>
                    <a:pt x="4991989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86201" y="5381197"/>
              <a:ext cx="1468120" cy="379095"/>
            </a:xfrm>
            <a:custGeom>
              <a:avLst/>
              <a:gdLst/>
              <a:ahLst/>
              <a:cxnLst/>
              <a:rect l="l" t="t" r="r" b="b"/>
              <a:pathLst>
                <a:path w="1468120" h="379095">
                  <a:moveTo>
                    <a:pt x="77903" y="267635"/>
                  </a:moveTo>
                  <a:lnTo>
                    <a:pt x="43558" y="267635"/>
                  </a:lnTo>
                  <a:lnTo>
                    <a:pt x="43558" y="370669"/>
                  </a:lnTo>
                  <a:lnTo>
                    <a:pt x="305330" y="370669"/>
                  </a:lnTo>
                  <a:lnTo>
                    <a:pt x="305330" y="352659"/>
                  </a:lnTo>
                  <a:lnTo>
                    <a:pt x="77903" y="352659"/>
                  </a:lnTo>
                  <a:lnTo>
                    <a:pt x="77903" y="267635"/>
                  </a:lnTo>
                  <a:close/>
                </a:path>
                <a:path w="1468120" h="379095">
                  <a:moveTo>
                    <a:pt x="305330" y="342188"/>
                  </a:moveTo>
                  <a:lnTo>
                    <a:pt x="77903" y="342188"/>
                  </a:lnTo>
                  <a:lnTo>
                    <a:pt x="77903" y="352659"/>
                  </a:lnTo>
                  <a:lnTo>
                    <a:pt x="305330" y="352659"/>
                  </a:lnTo>
                  <a:lnTo>
                    <a:pt x="305330" y="342188"/>
                  </a:lnTo>
                  <a:close/>
                </a:path>
                <a:path w="1468120" h="379095">
                  <a:moveTo>
                    <a:pt x="191407" y="214443"/>
                  </a:moveTo>
                  <a:lnTo>
                    <a:pt x="156644" y="214443"/>
                  </a:lnTo>
                  <a:lnTo>
                    <a:pt x="156644" y="301561"/>
                  </a:lnTo>
                  <a:lnTo>
                    <a:pt x="191407" y="301561"/>
                  </a:lnTo>
                  <a:lnTo>
                    <a:pt x="191407" y="214443"/>
                  </a:lnTo>
                  <a:close/>
                </a:path>
                <a:path w="1468120" h="379095">
                  <a:moveTo>
                    <a:pt x="343444" y="200203"/>
                  </a:moveTo>
                  <a:lnTo>
                    <a:pt x="0" y="200203"/>
                  </a:lnTo>
                  <a:lnTo>
                    <a:pt x="0" y="228265"/>
                  </a:lnTo>
                  <a:lnTo>
                    <a:pt x="156644" y="228265"/>
                  </a:lnTo>
                  <a:lnTo>
                    <a:pt x="156644" y="214443"/>
                  </a:lnTo>
                  <a:lnTo>
                    <a:pt x="343444" y="214443"/>
                  </a:lnTo>
                  <a:lnTo>
                    <a:pt x="343444" y="200203"/>
                  </a:lnTo>
                  <a:close/>
                </a:path>
                <a:path w="1468120" h="379095">
                  <a:moveTo>
                    <a:pt x="343444" y="214443"/>
                  </a:moveTo>
                  <a:lnTo>
                    <a:pt x="191407" y="214443"/>
                  </a:lnTo>
                  <a:lnTo>
                    <a:pt x="191407" y="228265"/>
                  </a:lnTo>
                  <a:lnTo>
                    <a:pt x="343444" y="228265"/>
                  </a:lnTo>
                  <a:lnTo>
                    <a:pt x="343444" y="214443"/>
                  </a:lnTo>
                  <a:close/>
                </a:path>
                <a:path w="1468120" h="379095">
                  <a:moveTo>
                    <a:pt x="79997" y="12146"/>
                  </a:moveTo>
                  <a:lnTo>
                    <a:pt x="45653" y="12146"/>
                  </a:lnTo>
                  <a:lnTo>
                    <a:pt x="45653" y="163764"/>
                  </a:lnTo>
                  <a:lnTo>
                    <a:pt x="297792" y="163764"/>
                  </a:lnTo>
                  <a:lnTo>
                    <a:pt x="297792" y="135702"/>
                  </a:lnTo>
                  <a:lnTo>
                    <a:pt x="79997" y="135702"/>
                  </a:lnTo>
                  <a:lnTo>
                    <a:pt x="79997" y="87117"/>
                  </a:lnTo>
                  <a:lnTo>
                    <a:pt x="297792" y="87117"/>
                  </a:lnTo>
                  <a:lnTo>
                    <a:pt x="297792" y="60312"/>
                  </a:lnTo>
                  <a:lnTo>
                    <a:pt x="79997" y="60312"/>
                  </a:lnTo>
                  <a:lnTo>
                    <a:pt x="79997" y="12146"/>
                  </a:lnTo>
                  <a:close/>
                </a:path>
                <a:path w="1468120" h="379095">
                  <a:moveTo>
                    <a:pt x="297792" y="87117"/>
                  </a:moveTo>
                  <a:lnTo>
                    <a:pt x="263447" y="87117"/>
                  </a:lnTo>
                  <a:lnTo>
                    <a:pt x="263447" y="135702"/>
                  </a:lnTo>
                  <a:lnTo>
                    <a:pt x="297792" y="135702"/>
                  </a:lnTo>
                  <a:lnTo>
                    <a:pt x="297792" y="87117"/>
                  </a:lnTo>
                  <a:close/>
                </a:path>
                <a:path w="1468120" h="379095">
                  <a:moveTo>
                    <a:pt x="297792" y="12146"/>
                  </a:moveTo>
                  <a:lnTo>
                    <a:pt x="263447" y="12146"/>
                  </a:lnTo>
                  <a:lnTo>
                    <a:pt x="263447" y="60312"/>
                  </a:lnTo>
                  <a:lnTo>
                    <a:pt x="297792" y="60312"/>
                  </a:lnTo>
                  <a:lnTo>
                    <a:pt x="297792" y="12146"/>
                  </a:lnTo>
                  <a:close/>
                </a:path>
                <a:path w="1468120" h="379095">
                  <a:moveTo>
                    <a:pt x="697328" y="0"/>
                  </a:moveTo>
                  <a:lnTo>
                    <a:pt x="662564" y="0"/>
                  </a:lnTo>
                  <a:lnTo>
                    <a:pt x="662564" y="224076"/>
                  </a:lnTo>
                  <a:lnTo>
                    <a:pt x="697328" y="224076"/>
                  </a:lnTo>
                  <a:lnTo>
                    <a:pt x="697328" y="108059"/>
                  </a:lnTo>
                  <a:lnTo>
                    <a:pt x="669684" y="108059"/>
                  </a:lnTo>
                  <a:lnTo>
                    <a:pt x="669684" y="79159"/>
                  </a:lnTo>
                  <a:lnTo>
                    <a:pt x="697328" y="79159"/>
                  </a:lnTo>
                  <a:lnTo>
                    <a:pt x="697328" y="0"/>
                  </a:lnTo>
                  <a:close/>
                </a:path>
                <a:path w="1468120" h="379095">
                  <a:moveTo>
                    <a:pt x="486653" y="19266"/>
                  </a:moveTo>
                  <a:lnTo>
                    <a:pt x="480371" y="19266"/>
                  </a:lnTo>
                  <a:lnTo>
                    <a:pt x="480284" y="60731"/>
                  </a:lnTo>
                  <a:lnTo>
                    <a:pt x="479638" y="73139"/>
                  </a:lnTo>
                  <a:lnTo>
                    <a:pt x="468644" y="113504"/>
                  </a:lnTo>
                  <a:lnTo>
                    <a:pt x="446026" y="148529"/>
                  </a:lnTo>
                  <a:lnTo>
                    <a:pt x="413043" y="175701"/>
                  </a:lnTo>
                  <a:lnTo>
                    <a:pt x="386133" y="188057"/>
                  </a:lnTo>
                  <a:lnTo>
                    <a:pt x="404562" y="216119"/>
                  </a:lnTo>
                  <a:lnTo>
                    <a:pt x="447361" y="191774"/>
                  </a:lnTo>
                  <a:lnTo>
                    <a:pt x="480266" y="155597"/>
                  </a:lnTo>
                  <a:lnTo>
                    <a:pt x="498117" y="120154"/>
                  </a:lnTo>
                  <a:lnTo>
                    <a:pt x="493721" y="108242"/>
                  </a:lnTo>
                  <a:lnTo>
                    <a:pt x="489795" y="92876"/>
                  </a:lnTo>
                  <a:lnTo>
                    <a:pt x="487439" y="77039"/>
                  </a:lnTo>
                  <a:lnTo>
                    <a:pt x="486653" y="60731"/>
                  </a:lnTo>
                  <a:lnTo>
                    <a:pt x="486653" y="19266"/>
                  </a:lnTo>
                  <a:close/>
                </a:path>
                <a:path w="1468120" h="379095">
                  <a:moveTo>
                    <a:pt x="514716" y="19266"/>
                  </a:moveTo>
                  <a:lnTo>
                    <a:pt x="508852" y="19266"/>
                  </a:lnTo>
                  <a:lnTo>
                    <a:pt x="508775" y="60731"/>
                  </a:lnTo>
                  <a:lnTo>
                    <a:pt x="508040" y="76777"/>
                  </a:lnTo>
                  <a:lnTo>
                    <a:pt x="505606" y="93923"/>
                  </a:lnTo>
                  <a:lnTo>
                    <a:pt x="501548" y="110494"/>
                  </a:lnTo>
                  <a:lnTo>
                    <a:pt x="498117" y="120154"/>
                  </a:lnTo>
                  <a:lnTo>
                    <a:pt x="499218" y="123137"/>
                  </a:lnTo>
                  <a:lnTo>
                    <a:pt x="523956" y="162717"/>
                  </a:lnTo>
                  <a:lnTo>
                    <a:pt x="559740" y="193501"/>
                  </a:lnTo>
                  <a:lnTo>
                    <a:pt x="588430" y="207742"/>
                  </a:lnTo>
                  <a:lnTo>
                    <a:pt x="606859" y="180099"/>
                  </a:lnTo>
                  <a:lnTo>
                    <a:pt x="596807" y="176225"/>
                  </a:lnTo>
                  <a:lnTo>
                    <a:pt x="587174" y="171722"/>
                  </a:lnTo>
                  <a:lnTo>
                    <a:pt x="553562" y="147534"/>
                  </a:lnTo>
                  <a:lnTo>
                    <a:pt x="529479" y="116226"/>
                  </a:lnTo>
                  <a:lnTo>
                    <a:pt x="516391" y="79788"/>
                  </a:lnTo>
                  <a:lnTo>
                    <a:pt x="514716" y="60731"/>
                  </a:lnTo>
                  <a:lnTo>
                    <a:pt x="514716" y="19266"/>
                  </a:lnTo>
                  <a:close/>
                </a:path>
                <a:path w="1468120" h="379095">
                  <a:moveTo>
                    <a:pt x="508852" y="19266"/>
                  </a:moveTo>
                  <a:lnTo>
                    <a:pt x="486653" y="19266"/>
                  </a:lnTo>
                  <a:lnTo>
                    <a:pt x="486653" y="60731"/>
                  </a:lnTo>
                  <a:lnTo>
                    <a:pt x="487426" y="76777"/>
                  </a:lnTo>
                  <a:lnTo>
                    <a:pt x="487439" y="77039"/>
                  </a:lnTo>
                  <a:lnTo>
                    <a:pt x="489795" y="92876"/>
                  </a:lnTo>
                  <a:lnTo>
                    <a:pt x="493674" y="108059"/>
                  </a:lnTo>
                  <a:lnTo>
                    <a:pt x="493721" y="108242"/>
                  </a:lnTo>
                  <a:lnTo>
                    <a:pt x="498117" y="120154"/>
                  </a:lnTo>
                  <a:lnTo>
                    <a:pt x="501548" y="110494"/>
                  </a:lnTo>
                  <a:lnTo>
                    <a:pt x="505606" y="93923"/>
                  </a:lnTo>
                  <a:lnTo>
                    <a:pt x="508003" y="77039"/>
                  </a:lnTo>
                  <a:lnTo>
                    <a:pt x="508040" y="76777"/>
                  </a:lnTo>
                  <a:lnTo>
                    <a:pt x="508775" y="60731"/>
                  </a:lnTo>
                  <a:lnTo>
                    <a:pt x="508852" y="19266"/>
                  </a:lnTo>
                  <a:close/>
                </a:path>
                <a:path w="1468120" h="379095">
                  <a:moveTo>
                    <a:pt x="662564" y="79159"/>
                  </a:moveTo>
                  <a:lnTo>
                    <a:pt x="580054" y="79159"/>
                  </a:lnTo>
                  <a:lnTo>
                    <a:pt x="580054" y="108059"/>
                  </a:lnTo>
                  <a:lnTo>
                    <a:pt x="662564" y="108059"/>
                  </a:lnTo>
                  <a:lnTo>
                    <a:pt x="662564" y="79159"/>
                  </a:lnTo>
                  <a:close/>
                </a:path>
                <a:path w="1468120" h="379095">
                  <a:moveTo>
                    <a:pt x="697328" y="79159"/>
                  </a:moveTo>
                  <a:lnTo>
                    <a:pt x="669684" y="79159"/>
                  </a:lnTo>
                  <a:lnTo>
                    <a:pt x="669684" y="108059"/>
                  </a:lnTo>
                  <a:lnTo>
                    <a:pt x="697328" y="108059"/>
                  </a:lnTo>
                  <a:lnTo>
                    <a:pt x="697328" y="79159"/>
                  </a:lnTo>
                  <a:close/>
                </a:path>
                <a:path w="1468120" h="379095">
                  <a:moveTo>
                    <a:pt x="697328" y="245018"/>
                  </a:moveTo>
                  <a:lnTo>
                    <a:pt x="444351" y="245018"/>
                  </a:lnTo>
                  <a:lnTo>
                    <a:pt x="444351" y="273080"/>
                  </a:lnTo>
                  <a:lnTo>
                    <a:pt x="662564" y="273080"/>
                  </a:lnTo>
                  <a:lnTo>
                    <a:pt x="662564" y="379046"/>
                  </a:lnTo>
                  <a:lnTo>
                    <a:pt x="697328" y="379046"/>
                  </a:lnTo>
                  <a:lnTo>
                    <a:pt x="697328" y="245018"/>
                  </a:lnTo>
                  <a:close/>
                </a:path>
                <a:path w="1468120" h="379095">
                  <a:moveTo>
                    <a:pt x="924723" y="191826"/>
                  </a:moveTo>
                  <a:lnTo>
                    <a:pt x="771010" y="191826"/>
                  </a:lnTo>
                  <a:lnTo>
                    <a:pt x="771010" y="220307"/>
                  </a:lnTo>
                  <a:lnTo>
                    <a:pt x="1113199" y="220307"/>
                  </a:lnTo>
                  <a:lnTo>
                    <a:pt x="1113199" y="202716"/>
                  </a:lnTo>
                  <a:lnTo>
                    <a:pt x="924723" y="202716"/>
                  </a:lnTo>
                  <a:lnTo>
                    <a:pt x="924723" y="191826"/>
                  </a:lnTo>
                  <a:close/>
                </a:path>
                <a:path w="1468120" h="379095">
                  <a:moveTo>
                    <a:pt x="959486" y="137378"/>
                  </a:moveTo>
                  <a:lnTo>
                    <a:pt x="924723" y="137378"/>
                  </a:lnTo>
                  <a:lnTo>
                    <a:pt x="924723" y="202716"/>
                  </a:lnTo>
                  <a:lnTo>
                    <a:pt x="959486" y="202716"/>
                  </a:lnTo>
                  <a:lnTo>
                    <a:pt x="959486" y="137378"/>
                  </a:lnTo>
                  <a:close/>
                </a:path>
                <a:path w="1468120" h="379095">
                  <a:moveTo>
                    <a:pt x="1113199" y="191826"/>
                  </a:moveTo>
                  <a:lnTo>
                    <a:pt x="959486" y="191826"/>
                  </a:lnTo>
                  <a:lnTo>
                    <a:pt x="959486" y="202716"/>
                  </a:lnTo>
                  <a:lnTo>
                    <a:pt x="1113199" y="202716"/>
                  </a:lnTo>
                  <a:lnTo>
                    <a:pt x="1113199" y="191826"/>
                  </a:lnTo>
                  <a:close/>
                </a:path>
                <a:path w="1468120" h="379095">
                  <a:moveTo>
                    <a:pt x="1069221" y="15915"/>
                  </a:moveTo>
                  <a:lnTo>
                    <a:pt x="814988" y="15915"/>
                  </a:lnTo>
                  <a:lnTo>
                    <a:pt x="814988" y="144498"/>
                  </a:lnTo>
                  <a:lnTo>
                    <a:pt x="924723" y="144498"/>
                  </a:lnTo>
                  <a:lnTo>
                    <a:pt x="924723" y="137378"/>
                  </a:lnTo>
                  <a:lnTo>
                    <a:pt x="1069221" y="137378"/>
                  </a:lnTo>
                  <a:lnTo>
                    <a:pt x="1069221" y="116436"/>
                  </a:lnTo>
                  <a:lnTo>
                    <a:pt x="848913" y="116436"/>
                  </a:lnTo>
                  <a:lnTo>
                    <a:pt x="848913" y="43558"/>
                  </a:lnTo>
                  <a:lnTo>
                    <a:pt x="1069221" y="43558"/>
                  </a:lnTo>
                  <a:lnTo>
                    <a:pt x="1069221" y="15915"/>
                  </a:lnTo>
                  <a:close/>
                </a:path>
                <a:path w="1468120" h="379095">
                  <a:moveTo>
                    <a:pt x="1069221" y="137378"/>
                  </a:moveTo>
                  <a:lnTo>
                    <a:pt x="959486" y="137378"/>
                  </a:lnTo>
                  <a:lnTo>
                    <a:pt x="959486" y="144498"/>
                  </a:lnTo>
                  <a:lnTo>
                    <a:pt x="1069221" y="144498"/>
                  </a:lnTo>
                  <a:lnTo>
                    <a:pt x="1069221" y="137378"/>
                  </a:lnTo>
                  <a:close/>
                </a:path>
                <a:path w="1468120" h="379095">
                  <a:moveTo>
                    <a:pt x="1069221" y="43558"/>
                  </a:moveTo>
                  <a:lnTo>
                    <a:pt x="1035295" y="43558"/>
                  </a:lnTo>
                  <a:lnTo>
                    <a:pt x="1035295" y="116436"/>
                  </a:lnTo>
                  <a:lnTo>
                    <a:pt x="1069221" y="116436"/>
                  </a:lnTo>
                  <a:lnTo>
                    <a:pt x="1069221" y="43558"/>
                  </a:lnTo>
                  <a:close/>
                </a:path>
                <a:path w="1468120" h="379095">
                  <a:moveTo>
                    <a:pt x="1070896" y="259259"/>
                  </a:moveTo>
                  <a:lnTo>
                    <a:pt x="809124" y="259259"/>
                  </a:lnTo>
                  <a:lnTo>
                    <a:pt x="809124" y="287321"/>
                  </a:lnTo>
                  <a:lnTo>
                    <a:pt x="1036133" y="287321"/>
                  </a:lnTo>
                  <a:lnTo>
                    <a:pt x="1036133" y="379046"/>
                  </a:lnTo>
                  <a:lnTo>
                    <a:pt x="1070896" y="379046"/>
                  </a:lnTo>
                  <a:lnTo>
                    <a:pt x="1070896" y="259259"/>
                  </a:lnTo>
                  <a:close/>
                </a:path>
                <a:path w="1468120" h="379095">
                  <a:moveTo>
                    <a:pt x="1467919" y="0"/>
                  </a:moveTo>
                  <a:lnTo>
                    <a:pt x="1433156" y="0"/>
                  </a:lnTo>
                  <a:lnTo>
                    <a:pt x="1433156" y="226589"/>
                  </a:lnTo>
                  <a:lnTo>
                    <a:pt x="1467919" y="226589"/>
                  </a:lnTo>
                  <a:lnTo>
                    <a:pt x="1467919" y="127744"/>
                  </a:lnTo>
                  <a:lnTo>
                    <a:pt x="1443208" y="127744"/>
                  </a:lnTo>
                  <a:lnTo>
                    <a:pt x="1443208" y="98845"/>
                  </a:lnTo>
                  <a:lnTo>
                    <a:pt x="1467919" y="98845"/>
                  </a:lnTo>
                  <a:lnTo>
                    <a:pt x="1467919" y="0"/>
                  </a:lnTo>
                  <a:close/>
                </a:path>
                <a:path w="1468120" h="379095">
                  <a:moveTo>
                    <a:pt x="1259339" y="38532"/>
                  </a:moveTo>
                  <a:lnTo>
                    <a:pt x="1252638" y="38532"/>
                  </a:lnTo>
                  <a:lnTo>
                    <a:pt x="1252638" y="69526"/>
                  </a:lnTo>
                  <a:lnTo>
                    <a:pt x="1252219" y="79343"/>
                  </a:lnTo>
                  <a:lnTo>
                    <a:pt x="1242193" y="117771"/>
                  </a:lnTo>
                  <a:lnTo>
                    <a:pt x="1219471" y="152011"/>
                  </a:lnTo>
                  <a:lnTo>
                    <a:pt x="1186855" y="178947"/>
                  </a:lnTo>
                  <a:lnTo>
                    <a:pt x="1157562" y="193083"/>
                  </a:lnTo>
                  <a:lnTo>
                    <a:pt x="1175572" y="220726"/>
                  </a:lnTo>
                  <a:lnTo>
                    <a:pt x="1218451" y="197245"/>
                  </a:lnTo>
                  <a:lnTo>
                    <a:pt x="1252010" y="162298"/>
                  </a:lnTo>
                  <a:lnTo>
                    <a:pt x="1270694" y="126237"/>
                  </a:lnTo>
                  <a:lnTo>
                    <a:pt x="1266407" y="114970"/>
                  </a:lnTo>
                  <a:lnTo>
                    <a:pt x="1262481" y="100101"/>
                  </a:lnTo>
                  <a:lnTo>
                    <a:pt x="1260125" y="84814"/>
                  </a:lnTo>
                  <a:lnTo>
                    <a:pt x="1259360" y="69526"/>
                  </a:lnTo>
                  <a:lnTo>
                    <a:pt x="1259339" y="38532"/>
                  </a:lnTo>
                  <a:close/>
                </a:path>
                <a:path w="1468120" h="379095">
                  <a:moveTo>
                    <a:pt x="1287820" y="38532"/>
                  </a:moveTo>
                  <a:lnTo>
                    <a:pt x="1281119" y="38532"/>
                  </a:lnTo>
                  <a:lnTo>
                    <a:pt x="1281119" y="69526"/>
                  </a:lnTo>
                  <a:lnTo>
                    <a:pt x="1280362" y="84814"/>
                  </a:lnTo>
                  <a:lnTo>
                    <a:pt x="1280281" y="86437"/>
                  </a:lnTo>
                  <a:lnTo>
                    <a:pt x="1277768" y="102824"/>
                  </a:lnTo>
                  <a:lnTo>
                    <a:pt x="1273580" y="118687"/>
                  </a:lnTo>
                  <a:lnTo>
                    <a:pt x="1270694" y="126237"/>
                  </a:lnTo>
                  <a:lnTo>
                    <a:pt x="1271905" y="129420"/>
                  </a:lnTo>
                  <a:lnTo>
                    <a:pt x="1297035" y="168136"/>
                  </a:lnTo>
                  <a:lnTo>
                    <a:pt x="1332950" y="198109"/>
                  </a:lnTo>
                  <a:lnTo>
                    <a:pt x="1361954" y="211930"/>
                  </a:lnTo>
                  <a:lnTo>
                    <a:pt x="1379545" y="184706"/>
                  </a:lnTo>
                  <a:lnTo>
                    <a:pt x="1366452" y="179261"/>
                  </a:lnTo>
                  <a:lnTo>
                    <a:pt x="1353892" y="172769"/>
                  </a:lnTo>
                  <a:lnTo>
                    <a:pt x="1321510" y="147770"/>
                  </a:lnTo>
                  <a:lnTo>
                    <a:pt x="1299129" y="116436"/>
                  </a:lnTo>
                  <a:lnTo>
                    <a:pt x="1287845" y="69526"/>
                  </a:lnTo>
                  <a:lnTo>
                    <a:pt x="1287820" y="38532"/>
                  </a:lnTo>
                  <a:close/>
                </a:path>
                <a:path w="1468120" h="379095">
                  <a:moveTo>
                    <a:pt x="1433156" y="98845"/>
                  </a:moveTo>
                  <a:lnTo>
                    <a:pt x="1359022" y="98845"/>
                  </a:lnTo>
                  <a:lnTo>
                    <a:pt x="1359022" y="127744"/>
                  </a:lnTo>
                  <a:lnTo>
                    <a:pt x="1433156" y="127744"/>
                  </a:lnTo>
                  <a:lnTo>
                    <a:pt x="1433156" y="98845"/>
                  </a:lnTo>
                  <a:close/>
                </a:path>
                <a:path w="1468120" h="379095">
                  <a:moveTo>
                    <a:pt x="1467919" y="98845"/>
                  </a:moveTo>
                  <a:lnTo>
                    <a:pt x="1443208" y="98845"/>
                  </a:lnTo>
                  <a:lnTo>
                    <a:pt x="1443208" y="127744"/>
                  </a:lnTo>
                  <a:lnTo>
                    <a:pt x="1467919" y="127744"/>
                  </a:lnTo>
                  <a:lnTo>
                    <a:pt x="1467919" y="98845"/>
                  </a:lnTo>
                  <a:close/>
                </a:path>
                <a:path w="1468120" h="379095">
                  <a:moveTo>
                    <a:pt x="1281119" y="38532"/>
                  </a:moveTo>
                  <a:lnTo>
                    <a:pt x="1259339" y="38532"/>
                  </a:lnTo>
                  <a:lnTo>
                    <a:pt x="1259360" y="69526"/>
                  </a:lnTo>
                  <a:lnTo>
                    <a:pt x="1260125" y="84814"/>
                  </a:lnTo>
                  <a:lnTo>
                    <a:pt x="1262481" y="100101"/>
                  </a:lnTo>
                  <a:lnTo>
                    <a:pt x="1266407" y="114970"/>
                  </a:lnTo>
                  <a:lnTo>
                    <a:pt x="1270694" y="126237"/>
                  </a:lnTo>
                  <a:lnTo>
                    <a:pt x="1273580" y="118687"/>
                  </a:lnTo>
                  <a:lnTo>
                    <a:pt x="1277768" y="102824"/>
                  </a:lnTo>
                  <a:lnTo>
                    <a:pt x="1280281" y="86437"/>
                  </a:lnTo>
                  <a:lnTo>
                    <a:pt x="1281119" y="69526"/>
                  </a:lnTo>
                  <a:lnTo>
                    <a:pt x="1281119" y="38532"/>
                  </a:lnTo>
                  <a:close/>
                </a:path>
                <a:path w="1468120" h="379095">
                  <a:moveTo>
                    <a:pt x="1370750" y="25967"/>
                  </a:moveTo>
                  <a:lnTo>
                    <a:pt x="1168452" y="25967"/>
                  </a:lnTo>
                  <a:lnTo>
                    <a:pt x="1168452" y="54448"/>
                  </a:lnTo>
                  <a:lnTo>
                    <a:pt x="1252638" y="54448"/>
                  </a:lnTo>
                  <a:lnTo>
                    <a:pt x="1252638" y="38532"/>
                  </a:lnTo>
                  <a:lnTo>
                    <a:pt x="1370750" y="38532"/>
                  </a:lnTo>
                  <a:lnTo>
                    <a:pt x="1370750" y="25967"/>
                  </a:lnTo>
                  <a:close/>
                </a:path>
                <a:path w="1468120" h="379095">
                  <a:moveTo>
                    <a:pt x="1370750" y="38532"/>
                  </a:moveTo>
                  <a:lnTo>
                    <a:pt x="1287820" y="38532"/>
                  </a:lnTo>
                  <a:lnTo>
                    <a:pt x="1287820" y="54448"/>
                  </a:lnTo>
                  <a:lnTo>
                    <a:pt x="1370750" y="54448"/>
                  </a:lnTo>
                  <a:lnTo>
                    <a:pt x="1370750" y="38532"/>
                  </a:lnTo>
                  <a:close/>
                </a:path>
                <a:path w="1468120" h="379095">
                  <a:moveTo>
                    <a:pt x="1467919" y="247112"/>
                  </a:moveTo>
                  <a:lnTo>
                    <a:pt x="1214943" y="247112"/>
                  </a:lnTo>
                  <a:lnTo>
                    <a:pt x="1214943" y="275593"/>
                  </a:lnTo>
                  <a:lnTo>
                    <a:pt x="1433156" y="275593"/>
                  </a:lnTo>
                  <a:lnTo>
                    <a:pt x="1433156" y="379046"/>
                  </a:lnTo>
                  <a:lnTo>
                    <a:pt x="1467919" y="379046"/>
                  </a:lnTo>
                  <a:lnTo>
                    <a:pt x="1467919" y="247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332267" y="5088850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483913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12483913" y="952850"/>
                  </a:lnTo>
                  <a:lnTo>
                    <a:pt x="1248391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332258" y="5088857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5">
                  <a:moveTo>
                    <a:pt x="12483922" y="0"/>
                  </a:moveTo>
                  <a:lnTo>
                    <a:pt x="12473445" y="0"/>
                  </a:lnTo>
                  <a:lnTo>
                    <a:pt x="12473445" y="942378"/>
                  </a:lnTo>
                  <a:lnTo>
                    <a:pt x="0" y="942378"/>
                  </a:lnTo>
                  <a:lnTo>
                    <a:pt x="0" y="952842"/>
                  </a:lnTo>
                  <a:lnTo>
                    <a:pt x="12473445" y="952842"/>
                  </a:lnTo>
                  <a:lnTo>
                    <a:pt x="12483922" y="952842"/>
                  </a:lnTo>
                  <a:lnTo>
                    <a:pt x="12483922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4160" y="5379103"/>
              <a:ext cx="8940972" cy="38155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340273" y="6041700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4">
                  <a:moveTo>
                    <a:pt x="4991994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4991994" y="952850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40269" y="6041713"/>
              <a:ext cx="4992370" cy="953135"/>
            </a:xfrm>
            <a:custGeom>
              <a:avLst/>
              <a:gdLst/>
              <a:ahLst/>
              <a:cxnLst/>
              <a:rect l="l" t="t" r="r" b="b"/>
              <a:pathLst>
                <a:path w="4992370" h="953134">
                  <a:moveTo>
                    <a:pt x="4991989" y="0"/>
                  </a:moveTo>
                  <a:lnTo>
                    <a:pt x="4981524" y="0"/>
                  </a:lnTo>
                  <a:lnTo>
                    <a:pt x="4981524" y="942378"/>
                  </a:lnTo>
                  <a:lnTo>
                    <a:pt x="10464" y="942378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952842"/>
                  </a:lnTo>
                  <a:lnTo>
                    <a:pt x="10464" y="952842"/>
                  </a:lnTo>
                  <a:lnTo>
                    <a:pt x="4981524" y="952842"/>
                  </a:lnTo>
                  <a:lnTo>
                    <a:pt x="4991989" y="952842"/>
                  </a:lnTo>
                  <a:lnTo>
                    <a:pt x="4991989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081175" y="6334047"/>
              <a:ext cx="1503680" cy="379730"/>
            </a:xfrm>
            <a:custGeom>
              <a:avLst/>
              <a:gdLst/>
              <a:ahLst/>
              <a:cxnLst/>
              <a:rect l="l" t="t" r="r" b="b"/>
              <a:pathLst>
                <a:path w="1503679" h="379729">
                  <a:moveTo>
                    <a:pt x="104290" y="32669"/>
                  </a:moveTo>
                  <a:lnTo>
                    <a:pt x="98007" y="32669"/>
                  </a:lnTo>
                  <a:lnTo>
                    <a:pt x="98007" y="100520"/>
                  </a:lnTo>
                  <a:lnTo>
                    <a:pt x="97552" y="113059"/>
                  </a:lnTo>
                  <a:lnTo>
                    <a:pt x="97536" y="113504"/>
                  </a:lnTo>
                  <a:lnTo>
                    <a:pt x="96225" y="125545"/>
                  </a:lnTo>
                  <a:lnTo>
                    <a:pt x="96122" y="126488"/>
                  </a:lnTo>
                  <a:lnTo>
                    <a:pt x="86515" y="165073"/>
                  </a:lnTo>
                  <a:lnTo>
                    <a:pt x="69945" y="201041"/>
                  </a:lnTo>
                  <a:lnTo>
                    <a:pt x="47249" y="232767"/>
                  </a:lnTo>
                  <a:lnTo>
                    <a:pt x="10261" y="264468"/>
                  </a:lnTo>
                  <a:lnTo>
                    <a:pt x="0" y="270148"/>
                  </a:lnTo>
                  <a:lnTo>
                    <a:pt x="21360" y="298210"/>
                  </a:lnTo>
                  <a:lnTo>
                    <a:pt x="53401" y="275279"/>
                  </a:lnTo>
                  <a:lnTo>
                    <a:pt x="81254" y="243552"/>
                  </a:lnTo>
                  <a:lnTo>
                    <a:pt x="103452" y="205203"/>
                  </a:lnTo>
                  <a:lnTo>
                    <a:pt x="115556" y="172628"/>
                  </a:lnTo>
                  <a:lnTo>
                    <a:pt x="111829" y="160413"/>
                  </a:lnTo>
                  <a:lnTo>
                    <a:pt x="108530" y="145676"/>
                  </a:lnTo>
                  <a:lnTo>
                    <a:pt x="106174" y="130781"/>
                  </a:lnTo>
                  <a:lnTo>
                    <a:pt x="104800" y="116148"/>
                  </a:lnTo>
                  <a:lnTo>
                    <a:pt x="104678" y="113059"/>
                  </a:lnTo>
                  <a:lnTo>
                    <a:pt x="104290" y="100520"/>
                  </a:lnTo>
                  <a:lnTo>
                    <a:pt x="104290" y="32669"/>
                  </a:lnTo>
                  <a:close/>
                </a:path>
                <a:path w="1503679" h="379729">
                  <a:moveTo>
                    <a:pt x="132351" y="32669"/>
                  </a:moveTo>
                  <a:lnTo>
                    <a:pt x="126488" y="32669"/>
                  </a:lnTo>
                  <a:lnTo>
                    <a:pt x="126488" y="100520"/>
                  </a:lnTo>
                  <a:lnTo>
                    <a:pt x="126089" y="113059"/>
                  </a:lnTo>
                  <a:lnTo>
                    <a:pt x="125990" y="116148"/>
                  </a:lnTo>
                  <a:lnTo>
                    <a:pt x="124579" y="130781"/>
                  </a:lnTo>
                  <a:lnTo>
                    <a:pt x="124498" y="131619"/>
                  </a:lnTo>
                  <a:lnTo>
                    <a:pt x="122012" y="146932"/>
                  </a:lnTo>
                  <a:lnTo>
                    <a:pt x="118530" y="162089"/>
                  </a:lnTo>
                  <a:lnTo>
                    <a:pt x="115556" y="172628"/>
                  </a:lnTo>
                  <a:lnTo>
                    <a:pt x="116078" y="174340"/>
                  </a:lnTo>
                  <a:lnTo>
                    <a:pt x="133608" y="214862"/>
                  </a:lnTo>
                  <a:lnTo>
                    <a:pt x="157325" y="249495"/>
                  </a:lnTo>
                  <a:lnTo>
                    <a:pt x="185962" y="277269"/>
                  </a:lnTo>
                  <a:lnTo>
                    <a:pt x="207323" y="290671"/>
                  </a:lnTo>
                  <a:lnTo>
                    <a:pt x="228684" y="263028"/>
                  </a:lnTo>
                  <a:lnTo>
                    <a:pt x="218789" y="257557"/>
                  </a:lnTo>
                  <a:lnTo>
                    <a:pt x="209208" y="251196"/>
                  </a:lnTo>
                  <a:lnTo>
                    <a:pt x="174759" y="217480"/>
                  </a:lnTo>
                  <a:lnTo>
                    <a:pt x="148477" y="174340"/>
                  </a:lnTo>
                  <a:lnTo>
                    <a:pt x="136357" y="137980"/>
                  </a:lnTo>
                  <a:lnTo>
                    <a:pt x="132844" y="113504"/>
                  </a:lnTo>
                  <a:lnTo>
                    <a:pt x="132796" y="113059"/>
                  </a:lnTo>
                  <a:lnTo>
                    <a:pt x="132351" y="100520"/>
                  </a:lnTo>
                  <a:lnTo>
                    <a:pt x="132351" y="32669"/>
                  </a:lnTo>
                  <a:close/>
                </a:path>
                <a:path w="1503679" h="379729">
                  <a:moveTo>
                    <a:pt x="126488" y="32669"/>
                  </a:moveTo>
                  <a:lnTo>
                    <a:pt x="104290" y="32669"/>
                  </a:lnTo>
                  <a:lnTo>
                    <a:pt x="104290" y="100520"/>
                  </a:lnTo>
                  <a:lnTo>
                    <a:pt x="108530" y="145676"/>
                  </a:lnTo>
                  <a:lnTo>
                    <a:pt x="115556" y="172628"/>
                  </a:lnTo>
                  <a:lnTo>
                    <a:pt x="118404" y="162534"/>
                  </a:lnTo>
                  <a:lnTo>
                    <a:pt x="125990" y="116148"/>
                  </a:lnTo>
                  <a:lnTo>
                    <a:pt x="126488" y="100520"/>
                  </a:lnTo>
                  <a:lnTo>
                    <a:pt x="126488" y="32669"/>
                  </a:lnTo>
                  <a:close/>
                </a:path>
                <a:path w="1503679" h="379729">
                  <a:moveTo>
                    <a:pt x="296535" y="0"/>
                  </a:moveTo>
                  <a:lnTo>
                    <a:pt x="261772" y="0"/>
                  </a:lnTo>
                  <a:lnTo>
                    <a:pt x="261772" y="379046"/>
                  </a:lnTo>
                  <a:lnTo>
                    <a:pt x="296535" y="379046"/>
                  </a:lnTo>
                  <a:lnTo>
                    <a:pt x="296535" y="183031"/>
                  </a:lnTo>
                  <a:lnTo>
                    <a:pt x="288577" y="183031"/>
                  </a:lnTo>
                  <a:lnTo>
                    <a:pt x="288577" y="153293"/>
                  </a:lnTo>
                  <a:lnTo>
                    <a:pt x="296535" y="153293"/>
                  </a:lnTo>
                  <a:lnTo>
                    <a:pt x="296535" y="0"/>
                  </a:lnTo>
                  <a:close/>
                </a:path>
                <a:path w="1503679" h="379729">
                  <a:moveTo>
                    <a:pt x="296535" y="153293"/>
                  </a:moveTo>
                  <a:lnTo>
                    <a:pt x="288577" y="153293"/>
                  </a:lnTo>
                  <a:lnTo>
                    <a:pt x="288577" y="183031"/>
                  </a:lnTo>
                  <a:lnTo>
                    <a:pt x="296535" y="183031"/>
                  </a:lnTo>
                  <a:lnTo>
                    <a:pt x="296535" y="153293"/>
                  </a:lnTo>
                  <a:close/>
                </a:path>
                <a:path w="1503679" h="379729">
                  <a:moveTo>
                    <a:pt x="358523" y="153293"/>
                  </a:moveTo>
                  <a:lnTo>
                    <a:pt x="296535" y="153293"/>
                  </a:lnTo>
                  <a:lnTo>
                    <a:pt x="296535" y="183031"/>
                  </a:lnTo>
                  <a:lnTo>
                    <a:pt x="358523" y="183031"/>
                  </a:lnTo>
                  <a:lnTo>
                    <a:pt x="358523" y="153293"/>
                  </a:lnTo>
                  <a:close/>
                </a:path>
                <a:path w="1503679" h="379729">
                  <a:moveTo>
                    <a:pt x="474926" y="187219"/>
                  </a:moveTo>
                  <a:lnTo>
                    <a:pt x="390740" y="187219"/>
                  </a:lnTo>
                  <a:lnTo>
                    <a:pt x="390740" y="215281"/>
                  </a:lnTo>
                  <a:lnTo>
                    <a:pt x="732929" y="215281"/>
                  </a:lnTo>
                  <a:lnTo>
                    <a:pt x="732929" y="199784"/>
                  </a:lnTo>
                  <a:lnTo>
                    <a:pt x="474926" y="199784"/>
                  </a:lnTo>
                  <a:lnTo>
                    <a:pt x="474926" y="187219"/>
                  </a:lnTo>
                  <a:close/>
                </a:path>
                <a:path w="1503679" h="379729">
                  <a:moveTo>
                    <a:pt x="474926" y="134148"/>
                  </a:moveTo>
                  <a:lnTo>
                    <a:pt x="474926" y="199784"/>
                  </a:lnTo>
                  <a:lnTo>
                    <a:pt x="509690" y="199784"/>
                  </a:lnTo>
                  <a:lnTo>
                    <a:pt x="509690" y="143463"/>
                  </a:lnTo>
                  <a:lnTo>
                    <a:pt x="506182" y="142953"/>
                  </a:lnTo>
                  <a:lnTo>
                    <a:pt x="490423" y="139472"/>
                  </a:lnTo>
                  <a:lnTo>
                    <a:pt x="476392" y="134812"/>
                  </a:lnTo>
                  <a:lnTo>
                    <a:pt x="474926" y="134148"/>
                  </a:lnTo>
                  <a:close/>
                </a:path>
                <a:path w="1503679" h="379729">
                  <a:moveTo>
                    <a:pt x="613980" y="187219"/>
                  </a:moveTo>
                  <a:lnTo>
                    <a:pt x="509690" y="187219"/>
                  </a:lnTo>
                  <a:lnTo>
                    <a:pt x="509690" y="199784"/>
                  </a:lnTo>
                  <a:lnTo>
                    <a:pt x="613980" y="199784"/>
                  </a:lnTo>
                  <a:lnTo>
                    <a:pt x="613980" y="187219"/>
                  </a:lnTo>
                  <a:close/>
                </a:path>
                <a:path w="1503679" h="379729">
                  <a:moveTo>
                    <a:pt x="648324" y="134148"/>
                  </a:moveTo>
                  <a:lnTo>
                    <a:pt x="648069" y="134148"/>
                  </a:lnTo>
                  <a:lnTo>
                    <a:pt x="646596" y="134812"/>
                  </a:lnTo>
                  <a:lnTo>
                    <a:pt x="632408" y="139472"/>
                  </a:lnTo>
                  <a:lnTo>
                    <a:pt x="616833" y="142953"/>
                  </a:lnTo>
                  <a:lnTo>
                    <a:pt x="613352" y="143463"/>
                  </a:lnTo>
                  <a:lnTo>
                    <a:pt x="613980" y="143463"/>
                  </a:lnTo>
                  <a:lnTo>
                    <a:pt x="613980" y="199784"/>
                  </a:lnTo>
                  <a:lnTo>
                    <a:pt x="648324" y="199784"/>
                  </a:lnTo>
                  <a:lnTo>
                    <a:pt x="648324" y="134148"/>
                  </a:lnTo>
                  <a:close/>
                </a:path>
                <a:path w="1503679" h="379729">
                  <a:moveTo>
                    <a:pt x="732929" y="187219"/>
                  </a:moveTo>
                  <a:lnTo>
                    <a:pt x="648324" y="187219"/>
                  </a:lnTo>
                  <a:lnTo>
                    <a:pt x="648324" y="199784"/>
                  </a:lnTo>
                  <a:lnTo>
                    <a:pt x="732929" y="199784"/>
                  </a:lnTo>
                  <a:lnTo>
                    <a:pt x="732929" y="187219"/>
                  </a:lnTo>
                  <a:close/>
                </a:path>
                <a:path w="1503679" h="379729">
                  <a:moveTo>
                    <a:pt x="613980" y="128582"/>
                  </a:moveTo>
                  <a:lnTo>
                    <a:pt x="509690" y="128582"/>
                  </a:lnTo>
                  <a:lnTo>
                    <a:pt x="509690" y="143463"/>
                  </a:lnTo>
                  <a:lnTo>
                    <a:pt x="523302" y="145440"/>
                  </a:lnTo>
                  <a:lnTo>
                    <a:pt x="541783" y="146932"/>
                  </a:lnTo>
                  <a:lnTo>
                    <a:pt x="561625" y="147430"/>
                  </a:lnTo>
                  <a:lnTo>
                    <a:pt x="581441" y="146932"/>
                  </a:lnTo>
                  <a:lnTo>
                    <a:pt x="599844" y="145440"/>
                  </a:lnTo>
                  <a:lnTo>
                    <a:pt x="613352" y="143463"/>
                  </a:lnTo>
                  <a:lnTo>
                    <a:pt x="613980" y="143463"/>
                  </a:lnTo>
                  <a:lnTo>
                    <a:pt x="613980" y="128582"/>
                  </a:lnTo>
                  <a:close/>
                </a:path>
                <a:path w="1503679" h="379729">
                  <a:moveTo>
                    <a:pt x="509690" y="128582"/>
                  </a:moveTo>
                  <a:lnTo>
                    <a:pt x="474926" y="128582"/>
                  </a:lnTo>
                  <a:lnTo>
                    <a:pt x="474926" y="134148"/>
                  </a:lnTo>
                  <a:lnTo>
                    <a:pt x="476392" y="134812"/>
                  </a:lnTo>
                  <a:lnTo>
                    <a:pt x="490423" y="139472"/>
                  </a:lnTo>
                  <a:lnTo>
                    <a:pt x="506182" y="142953"/>
                  </a:lnTo>
                  <a:lnTo>
                    <a:pt x="509690" y="143463"/>
                  </a:lnTo>
                  <a:lnTo>
                    <a:pt x="509690" y="128582"/>
                  </a:lnTo>
                  <a:close/>
                </a:path>
                <a:path w="1503679" h="379729">
                  <a:moveTo>
                    <a:pt x="648324" y="128582"/>
                  </a:moveTo>
                  <a:lnTo>
                    <a:pt x="613980" y="128582"/>
                  </a:lnTo>
                  <a:lnTo>
                    <a:pt x="613980" y="143463"/>
                  </a:lnTo>
                  <a:lnTo>
                    <a:pt x="613352" y="143463"/>
                  </a:lnTo>
                  <a:lnTo>
                    <a:pt x="616833" y="142953"/>
                  </a:lnTo>
                  <a:lnTo>
                    <a:pt x="632408" y="139472"/>
                  </a:lnTo>
                  <a:lnTo>
                    <a:pt x="646596" y="134812"/>
                  </a:lnTo>
                  <a:lnTo>
                    <a:pt x="648069" y="134148"/>
                  </a:lnTo>
                  <a:lnTo>
                    <a:pt x="648324" y="134148"/>
                  </a:lnTo>
                  <a:lnTo>
                    <a:pt x="648324" y="128582"/>
                  </a:lnTo>
                  <a:close/>
                </a:path>
                <a:path w="1503679" h="379729">
                  <a:moveTo>
                    <a:pt x="561625" y="7120"/>
                  </a:moveTo>
                  <a:lnTo>
                    <a:pt x="523302" y="9214"/>
                  </a:lnTo>
                  <a:lnTo>
                    <a:pt x="476392" y="20156"/>
                  </a:lnTo>
                  <a:lnTo>
                    <a:pt x="437388" y="47956"/>
                  </a:lnTo>
                  <a:lnTo>
                    <a:pt x="428436" y="77484"/>
                  </a:lnTo>
                  <a:lnTo>
                    <a:pt x="429430" y="88007"/>
                  </a:lnTo>
                  <a:lnTo>
                    <a:pt x="453356" y="122666"/>
                  </a:lnTo>
                  <a:lnTo>
                    <a:pt x="474926" y="134148"/>
                  </a:lnTo>
                  <a:lnTo>
                    <a:pt x="474926" y="128582"/>
                  </a:lnTo>
                  <a:lnTo>
                    <a:pt x="660025" y="128582"/>
                  </a:lnTo>
                  <a:lnTo>
                    <a:pt x="669632" y="122666"/>
                  </a:lnTo>
                  <a:lnTo>
                    <a:pt x="672045" y="120624"/>
                  </a:lnTo>
                  <a:lnTo>
                    <a:pt x="561625" y="120624"/>
                  </a:lnTo>
                  <a:lnTo>
                    <a:pt x="547228" y="120310"/>
                  </a:lnTo>
                  <a:lnTo>
                    <a:pt x="499402" y="112797"/>
                  </a:lnTo>
                  <a:lnTo>
                    <a:pt x="466968" y="90049"/>
                  </a:lnTo>
                  <a:lnTo>
                    <a:pt x="464036" y="77484"/>
                  </a:lnTo>
                  <a:lnTo>
                    <a:pt x="464769" y="70835"/>
                  </a:lnTo>
                  <a:lnTo>
                    <a:pt x="499402" y="42171"/>
                  </a:lnTo>
                  <a:lnTo>
                    <a:pt x="547228" y="34658"/>
                  </a:lnTo>
                  <a:lnTo>
                    <a:pt x="561625" y="34344"/>
                  </a:lnTo>
                  <a:lnTo>
                    <a:pt x="672045" y="34344"/>
                  </a:lnTo>
                  <a:lnTo>
                    <a:pt x="669632" y="32302"/>
                  </a:lnTo>
                  <a:lnTo>
                    <a:pt x="632408" y="15496"/>
                  </a:lnTo>
                  <a:lnTo>
                    <a:pt x="581441" y="7643"/>
                  </a:lnTo>
                  <a:lnTo>
                    <a:pt x="561625" y="7120"/>
                  </a:lnTo>
                  <a:close/>
                </a:path>
                <a:path w="1503679" h="379729">
                  <a:moveTo>
                    <a:pt x="660025" y="128582"/>
                  </a:moveTo>
                  <a:lnTo>
                    <a:pt x="648324" y="128582"/>
                  </a:lnTo>
                  <a:lnTo>
                    <a:pt x="648324" y="134148"/>
                  </a:lnTo>
                  <a:lnTo>
                    <a:pt x="648069" y="134148"/>
                  </a:lnTo>
                  <a:lnTo>
                    <a:pt x="659004" y="129210"/>
                  </a:lnTo>
                  <a:lnTo>
                    <a:pt x="660025" y="128582"/>
                  </a:lnTo>
                  <a:close/>
                </a:path>
                <a:path w="1503679" h="379729">
                  <a:moveTo>
                    <a:pt x="672045" y="34344"/>
                  </a:moveTo>
                  <a:lnTo>
                    <a:pt x="561625" y="34344"/>
                  </a:lnTo>
                  <a:lnTo>
                    <a:pt x="576363" y="34658"/>
                  </a:lnTo>
                  <a:lnTo>
                    <a:pt x="590001" y="35601"/>
                  </a:lnTo>
                  <a:lnTo>
                    <a:pt x="633246" y="45548"/>
                  </a:lnTo>
                  <a:lnTo>
                    <a:pt x="659214" y="77484"/>
                  </a:lnTo>
                  <a:lnTo>
                    <a:pt x="658481" y="83976"/>
                  </a:lnTo>
                  <a:lnTo>
                    <a:pt x="624241" y="112797"/>
                  </a:lnTo>
                  <a:lnTo>
                    <a:pt x="576363" y="120310"/>
                  </a:lnTo>
                  <a:lnTo>
                    <a:pt x="561625" y="120624"/>
                  </a:lnTo>
                  <a:lnTo>
                    <a:pt x="672045" y="120624"/>
                  </a:lnTo>
                  <a:lnTo>
                    <a:pt x="693794" y="88007"/>
                  </a:lnTo>
                  <a:lnTo>
                    <a:pt x="694815" y="77484"/>
                  </a:lnTo>
                  <a:lnTo>
                    <a:pt x="693794" y="66804"/>
                  </a:lnTo>
                  <a:lnTo>
                    <a:pt x="690731" y="56961"/>
                  </a:lnTo>
                  <a:lnTo>
                    <a:pt x="685627" y="47956"/>
                  </a:lnTo>
                  <a:lnTo>
                    <a:pt x="678480" y="39789"/>
                  </a:lnTo>
                  <a:lnTo>
                    <a:pt x="672045" y="34344"/>
                  </a:lnTo>
                  <a:close/>
                </a:path>
                <a:path w="1503679" h="379729">
                  <a:moveTo>
                    <a:pt x="561625" y="244181"/>
                  </a:moveTo>
                  <a:lnTo>
                    <a:pt x="507386" y="248474"/>
                  </a:lnTo>
                  <a:lnTo>
                    <a:pt x="466131" y="261353"/>
                  </a:lnTo>
                  <a:lnTo>
                    <a:pt x="433933" y="295593"/>
                  </a:lnTo>
                  <a:lnTo>
                    <a:pt x="431786" y="310775"/>
                  </a:lnTo>
                  <a:lnTo>
                    <a:pt x="433933" y="326141"/>
                  </a:lnTo>
                  <a:lnTo>
                    <a:pt x="466131" y="360617"/>
                  </a:lnTo>
                  <a:lnTo>
                    <a:pt x="507386" y="373810"/>
                  </a:lnTo>
                  <a:lnTo>
                    <a:pt x="561625" y="378208"/>
                  </a:lnTo>
                  <a:lnTo>
                    <a:pt x="590342" y="377108"/>
                  </a:lnTo>
                  <a:lnTo>
                    <a:pt x="615760" y="373810"/>
                  </a:lnTo>
                  <a:lnTo>
                    <a:pt x="637879" y="368313"/>
                  </a:lnTo>
                  <a:lnTo>
                    <a:pt x="656701" y="360617"/>
                  </a:lnTo>
                  <a:lnTo>
                    <a:pt x="671191" y="351402"/>
                  </a:lnTo>
                  <a:lnTo>
                    <a:pt x="561625" y="351402"/>
                  </a:lnTo>
                  <a:lnTo>
                    <a:pt x="547280" y="351114"/>
                  </a:lnTo>
                  <a:lnTo>
                    <a:pt x="500658" y="344230"/>
                  </a:lnTo>
                  <a:lnTo>
                    <a:pt x="466968" y="319711"/>
                  </a:lnTo>
                  <a:lnTo>
                    <a:pt x="466968" y="302399"/>
                  </a:lnTo>
                  <a:lnTo>
                    <a:pt x="500658" y="278185"/>
                  </a:lnTo>
                  <a:lnTo>
                    <a:pt x="547280" y="271274"/>
                  </a:lnTo>
                  <a:lnTo>
                    <a:pt x="561625" y="270986"/>
                  </a:lnTo>
                  <a:lnTo>
                    <a:pt x="671892" y="270986"/>
                  </a:lnTo>
                  <a:lnTo>
                    <a:pt x="656701" y="261353"/>
                  </a:lnTo>
                  <a:lnTo>
                    <a:pt x="637879" y="253840"/>
                  </a:lnTo>
                  <a:lnTo>
                    <a:pt x="615760" y="248474"/>
                  </a:lnTo>
                  <a:lnTo>
                    <a:pt x="590342" y="245254"/>
                  </a:lnTo>
                  <a:lnTo>
                    <a:pt x="561625" y="244181"/>
                  </a:lnTo>
                  <a:close/>
                </a:path>
                <a:path w="1503679" h="379729">
                  <a:moveTo>
                    <a:pt x="671825" y="270986"/>
                  </a:moveTo>
                  <a:lnTo>
                    <a:pt x="561625" y="270986"/>
                  </a:lnTo>
                  <a:lnTo>
                    <a:pt x="575944" y="271274"/>
                  </a:lnTo>
                  <a:lnTo>
                    <a:pt x="589164" y="272138"/>
                  </a:lnTo>
                  <a:lnTo>
                    <a:pt x="631152" y="281352"/>
                  </a:lnTo>
                  <a:lnTo>
                    <a:pt x="656282" y="302399"/>
                  </a:lnTo>
                  <a:lnTo>
                    <a:pt x="656282" y="319711"/>
                  </a:lnTo>
                  <a:lnTo>
                    <a:pt x="622356" y="344230"/>
                  </a:lnTo>
                  <a:lnTo>
                    <a:pt x="575944" y="351114"/>
                  </a:lnTo>
                  <a:lnTo>
                    <a:pt x="561625" y="351402"/>
                  </a:lnTo>
                  <a:lnTo>
                    <a:pt x="671191" y="351402"/>
                  </a:lnTo>
                  <a:lnTo>
                    <a:pt x="691045" y="310775"/>
                  </a:lnTo>
                  <a:lnTo>
                    <a:pt x="688899" y="295593"/>
                  </a:lnTo>
                  <a:lnTo>
                    <a:pt x="682459" y="282295"/>
                  </a:lnTo>
                  <a:lnTo>
                    <a:pt x="671825" y="270986"/>
                  </a:lnTo>
                  <a:close/>
                </a:path>
                <a:path w="1503679" h="379729">
                  <a:moveTo>
                    <a:pt x="929749" y="302399"/>
                  </a:moveTo>
                  <a:lnTo>
                    <a:pt x="776036" y="302399"/>
                  </a:lnTo>
                  <a:lnTo>
                    <a:pt x="776036" y="331298"/>
                  </a:lnTo>
                  <a:lnTo>
                    <a:pt x="1119481" y="331298"/>
                  </a:lnTo>
                  <a:lnTo>
                    <a:pt x="1119481" y="313707"/>
                  </a:lnTo>
                  <a:lnTo>
                    <a:pt x="929749" y="313707"/>
                  </a:lnTo>
                  <a:lnTo>
                    <a:pt x="929749" y="302399"/>
                  </a:lnTo>
                  <a:close/>
                </a:path>
                <a:path w="1503679" h="379729">
                  <a:moveTo>
                    <a:pt x="964093" y="189313"/>
                  </a:moveTo>
                  <a:lnTo>
                    <a:pt x="929749" y="189313"/>
                  </a:lnTo>
                  <a:lnTo>
                    <a:pt x="929749" y="313707"/>
                  </a:lnTo>
                  <a:lnTo>
                    <a:pt x="964093" y="313707"/>
                  </a:lnTo>
                  <a:lnTo>
                    <a:pt x="964093" y="189313"/>
                  </a:lnTo>
                  <a:close/>
                </a:path>
                <a:path w="1503679" h="379729">
                  <a:moveTo>
                    <a:pt x="1119481" y="302399"/>
                  </a:moveTo>
                  <a:lnTo>
                    <a:pt x="964093" y="302399"/>
                  </a:lnTo>
                  <a:lnTo>
                    <a:pt x="964093" y="313707"/>
                  </a:lnTo>
                  <a:lnTo>
                    <a:pt x="1119481" y="313707"/>
                  </a:lnTo>
                  <a:lnTo>
                    <a:pt x="1119481" y="302399"/>
                  </a:lnTo>
                  <a:close/>
                </a:path>
                <a:path w="1503679" h="379729">
                  <a:moveTo>
                    <a:pt x="1075922" y="30156"/>
                  </a:moveTo>
                  <a:lnTo>
                    <a:pt x="819595" y="30156"/>
                  </a:lnTo>
                  <a:lnTo>
                    <a:pt x="819595" y="205229"/>
                  </a:lnTo>
                  <a:lnTo>
                    <a:pt x="929749" y="205229"/>
                  </a:lnTo>
                  <a:lnTo>
                    <a:pt x="929749" y="189732"/>
                  </a:lnTo>
                  <a:lnTo>
                    <a:pt x="854358" y="189732"/>
                  </a:lnTo>
                  <a:lnTo>
                    <a:pt x="854358" y="59055"/>
                  </a:lnTo>
                  <a:lnTo>
                    <a:pt x="1075922" y="59055"/>
                  </a:lnTo>
                  <a:lnTo>
                    <a:pt x="1075922" y="30156"/>
                  </a:lnTo>
                  <a:close/>
                </a:path>
                <a:path w="1503679" h="379729">
                  <a:moveTo>
                    <a:pt x="1079692" y="189313"/>
                  </a:moveTo>
                  <a:lnTo>
                    <a:pt x="964093" y="189313"/>
                  </a:lnTo>
                  <a:lnTo>
                    <a:pt x="964093" y="205229"/>
                  </a:lnTo>
                  <a:lnTo>
                    <a:pt x="1079692" y="205229"/>
                  </a:lnTo>
                  <a:lnTo>
                    <a:pt x="1079692" y="189313"/>
                  </a:lnTo>
                  <a:close/>
                </a:path>
                <a:path w="1503679" h="379729">
                  <a:moveTo>
                    <a:pt x="1079692" y="177167"/>
                  </a:moveTo>
                  <a:lnTo>
                    <a:pt x="854358" y="177167"/>
                  </a:lnTo>
                  <a:lnTo>
                    <a:pt x="854358" y="189732"/>
                  </a:lnTo>
                  <a:lnTo>
                    <a:pt x="929749" y="189732"/>
                  </a:lnTo>
                  <a:lnTo>
                    <a:pt x="929749" y="189313"/>
                  </a:lnTo>
                  <a:lnTo>
                    <a:pt x="1079692" y="189313"/>
                  </a:lnTo>
                  <a:lnTo>
                    <a:pt x="1079692" y="177167"/>
                  </a:lnTo>
                  <a:close/>
                </a:path>
                <a:path w="1503679" h="379729">
                  <a:moveTo>
                    <a:pt x="1348970" y="206485"/>
                  </a:moveTo>
                  <a:lnTo>
                    <a:pt x="1314207" y="206485"/>
                  </a:lnTo>
                  <a:lnTo>
                    <a:pt x="1314207" y="379464"/>
                  </a:lnTo>
                  <a:lnTo>
                    <a:pt x="1348970" y="379464"/>
                  </a:lnTo>
                  <a:lnTo>
                    <a:pt x="1348970" y="206485"/>
                  </a:lnTo>
                  <a:close/>
                </a:path>
                <a:path w="1503679" h="379729">
                  <a:moveTo>
                    <a:pt x="1412763" y="187219"/>
                  </a:moveTo>
                  <a:lnTo>
                    <a:pt x="1161332" y="187219"/>
                  </a:lnTo>
                  <a:lnTo>
                    <a:pt x="1161332" y="216119"/>
                  </a:lnTo>
                  <a:lnTo>
                    <a:pt x="1314207" y="216119"/>
                  </a:lnTo>
                  <a:lnTo>
                    <a:pt x="1314207" y="206485"/>
                  </a:lnTo>
                  <a:lnTo>
                    <a:pt x="1503520" y="206485"/>
                  </a:lnTo>
                  <a:lnTo>
                    <a:pt x="1503520" y="205229"/>
                  </a:lnTo>
                  <a:lnTo>
                    <a:pt x="1444465" y="205229"/>
                  </a:lnTo>
                  <a:lnTo>
                    <a:pt x="1409701" y="200622"/>
                  </a:lnTo>
                  <a:lnTo>
                    <a:pt x="1412763" y="187219"/>
                  </a:lnTo>
                  <a:close/>
                </a:path>
                <a:path w="1503679" h="379729">
                  <a:moveTo>
                    <a:pt x="1503520" y="206485"/>
                  </a:moveTo>
                  <a:lnTo>
                    <a:pt x="1348970" y="206485"/>
                  </a:lnTo>
                  <a:lnTo>
                    <a:pt x="1348970" y="216119"/>
                  </a:lnTo>
                  <a:lnTo>
                    <a:pt x="1503520" y="216119"/>
                  </a:lnTo>
                  <a:lnTo>
                    <a:pt x="1503520" y="206485"/>
                  </a:lnTo>
                  <a:close/>
                </a:path>
                <a:path w="1503679" h="379729">
                  <a:moveTo>
                    <a:pt x="1441114" y="24711"/>
                  </a:moveTo>
                  <a:lnTo>
                    <a:pt x="1424361" y="24711"/>
                  </a:lnTo>
                  <a:lnTo>
                    <a:pt x="1424266" y="67772"/>
                  </a:lnTo>
                  <a:lnTo>
                    <a:pt x="1424141" y="78008"/>
                  </a:lnTo>
                  <a:lnTo>
                    <a:pt x="1422685" y="120624"/>
                  </a:lnTo>
                  <a:lnTo>
                    <a:pt x="1414754" y="178502"/>
                  </a:lnTo>
                  <a:lnTo>
                    <a:pt x="1409701" y="200622"/>
                  </a:lnTo>
                  <a:lnTo>
                    <a:pt x="1444465" y="205229"/>
                  </a:lnTo>
                  <a:lnTo>
                    <a:pt x="1452789" y="160780"/>
                  </a:lnTo>
                  <a:lnTo>
                    <a:pt x="1456820" y="122195"/>
                  </a:lnTo>
                  <a:lnTo>
                    <a:pt x="1458496" y="78008"/>
                  </a:lnTo>
                  <a:lnTo>
                    <a:pt x="1458671" y="52773"/>
                  </a:lnTo>
                  <a:lnTo>
                    <a:pt x="1441114" y="52773"/>
                  </a:lnTo>
                  <a:lnTo>
                    <a:pt x="1441114" y="24711"/>
                  </a:lnTo>
                  <a:close/>
                </a:path>
                <a:path w="1503679" h="379729">
                  <a:moveTo>
                    <a:pt x="1503520" y="187219"/>
                  </a:moveTo>
                  <a:lnTo>
                    <a:pt x="1448224" y="187219"/>
                  </a:lnTo>
                  <a:lnTo>
                    <a:pt x="1447763" y="189680"/>
                  </a:lnTo>
                  <a:lnTo>
                    <a:pt x="1444465" y="205229"/>
                  </a:lnTo>
                  <a:lnTo>
                    <a:pt x="1503520" y="205229"/>
                  </a:lnTo>
                  <a:lnTo>
                    <a:pt x="1503520" y="187219"/>
                  </a:lnTo>
                  <a:close/>
                </a:path>
                <a:path w="1503679" h="379729">
                  <a:moveTo>
                    <a:pt x="1424361" y="24711"/>
                  </a:moveTo>
                  <a:lnTo>
                    <a:pt x="1204053" y="24711"/>
                  </a:lnTo>
                  <a:lnTo>
                    <a:pt x="1204053" y="52773"/>
                  </a:lnTo>
                  <a:lnTo>
                    <a:pt x="1424299" y="52773"/>
                  </a:lnTo>
                  <a:lnTo>
                    <a:pt x="1424361" y="24711"/>
                  </a:lnTo>
                  <a:close/>
                </a:path>
                <a:path w="1503679" h="379729">
                  <a:moveTo>
                    <a:pt x="1458705" y="24711"/>
                  </a:moveTo>
                  <a:lnTo>
                    <a:pt x="1441114" y="24711"/>
                  </a:lnTo>
                  <a:lnTo>
                    <a:pt x="1441114" y="52773"/>
                  </a:lnTo>
                  <a:lnTo>
                    <a:pt x="1458671" y="52773"/>
                  </a:lnTo>
                  <a:lnTo>
                    <a:pt x="1458705" y="24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332267" y="6041700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4">
                  <a:moveTo>
                    <a:pt x="12483913" y="0"/>
                  </a:moveTo>
                  <a:lnTo>
                    <a:pt x="0" y="0"/>
                  </a:lnTo>
                  <a:lnTo>
                    <a:pt x="0" y="952850"/>
                  </a:lnTo>
                  <a:lnTo>
                    <a:pt x="12483913" y="952850"/>
                  </a:lnTo>
                  <a:lnTo>
                    <a:pt x="1248391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332258" y="6041713"/>
              <a:ext cx="12484100" cy="953135"/>
            </a:xfrm>
            <a:custGeom>
              <a:avLst/>
              <a:gdLst/>
              <a:ahLst/>
              <a:cxnLst/>
              <a:rect l="l" t="t" r="r" b="b"/>
              <a:pathLst>
                <a:path w="12484100" h="953134">
                  <a:moveTo>
                    <a:pt x="12483922" y="0"/>
                  </a:moveTo>
                  <a:lnTo>
                    <a:pt x="12473445" y="0"/>
                  </a:lnTo>
                  <a:lnTo>
                    <a:pt x="12473445" y="942378"/>
                  </a:lnTo>
                  <a:lnTo>
                    <a:pt x="0" y="942378"/>
                  </a:lnTo>
                  <a:lnTo>
                    <a:pt x="0" y="952842"/>
                  </a:lnTo>
                  <a:lnTo>
                    <a:pt x="12473445" y="952842"/>
                  </a:lnTo>
                  <a:lnTo>
                    <a:pt x="12483922" y="952842"/>
                  </a:lnTo>
                  <a:lnTo>
                    <a:pt x="12483922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1911" y="6334047"/>
              <a:ext cx="8887503" cy="42245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340273" y="6994551"/>
              <a:ext cx="4992370" cy="2040255"/>
            </a:xfrm>
            <a:custGeom>
              <a:avLst/>
              <a:gdLst/>
              <a:ahLst/>
              <a:cxnLst/>
              <a:rect l="l" t="t" r="r" b="b"/>
              <a:pathLst>
                <a:path w="4992370" h="2040254">
                  <a:moveTo>
                    <a:pt x="4991994" y="0"/>
                  </a:moveTo>
                  <a:lnTo>
                    <a:pt x="0" y="0"/>
                  </a:lnTo>
                  <a:lnTo>
                    <a:pt x="0" y="1914077"/>
                  </a:lnTo>
                  <a:lnTo>
                    <a:pt x="9874" y="1962986"/>
                  </a:lnTo>
                  <a:lnTo>
                    <a:pt x="36802" y="2002926"/>
                  </a:lnTo>
                  <a:lnTo>
                    <a:pt x="76741" y="2029854"/>
                  </a:lnTo>
                  <a:lnTo>
                    <a:pt x="125650" y="2039728"/>
                  </a:lnTo>
                  <a:lnTo>
                    <a:pt x="4991994" y="2039728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340273" y="6994551"/>
              <a:ext cx="4992370" cy="2040255"/>
            </a:xfrm>
            <a:custGeom>
              <a:avLst/>
              <a:gdLst/>
              <a:ahLst/>
              <a:cxnLst/>
              <a:rect l="l" t="t" r="r" b="b"/>
              <a:pathLst>
                <a:path w="4992370" h="2040254">
                  <a:moveTo>
                    <a:pt x="10470" y="0"/>
                  </a:moveTo>
                  <a:lnTo>
                    <a:pt x="0" y="0"/>
                  </a:lnTo>
                  <a:lnTo>
                    <a:pt x="0" y="1914077"/>
                  </a:lnTo>
                  <a:lnTo>
                    <a:pt x="9874" y="1962986"/>
                  </a:lnTo>
                  <a:lnTo>
                    <a:pt x="36802" y="2002926"/>
                  </a:lnTo>
                  <a:lnTo>
                    <a:pt x="76741" y="2029854"/>
                  </a:lnTo>
                  <a:lnTo>
                    <a:pt x="125651" y="2039728"/>
                  </a:lnTo>
                  <a:lnTo>
                    <a:pt x="125650" y="2029257"/>
                  </a:lnTo>
                  <a:lnTo>
                    <a:pt x="80817" y="2020206"/>
                  </a:lnTo>
                  <a:lnTo>
                    <a:pt x="44206" y="1995522"/>
                  </a:lnTo>
                  <a:lnTo>
                    <a:pt x="19522" y="1958911"/>
                  </a:lnTo>
                  <a:lnTo>
                    <a:pt x="10470" y="1914077"/>
                  </a:lnTo>
                  <a:lnTo>
                    <a:pt x="10470" y="0"/>
                  </a:lnTo>
                  <a:close/>
                </a:path>
                <a:path w="4992370" h="2040254">
                  <a:moveTo>
                    <a:pt x="4981523" y="2029257"/>
                  </a:moveTo>
                  <a:lnTo>
                    <a:pt x="125650" y="2029257"/>
                  </a:lnTo>
                  <a:lnTo>
                    <a:pt x="125650" y="2039728"/>
                  </a:lnTo>
                  <a:lnTo>
                    <a:pt x="4991994" y="2039728"/>
                  </a:lnTo>
                  <a:lnTo>
                    <a:pt x="4981523" y="2029257"/>
                  </a:lnTo>
                  <a:close/>
                </a:path>
                <a:path w="4992370" h="2040254">
                  <a:moveTo>
                    <a:pt x="4991994" y="0"/>
                  </a:moveTo>
                  <a:lnTo>
                    <a:pt x="4981523" y="0"/>
                  </a:lnTo>
                  <a:lnTo>
                    <a:pt x="4981523" y="2029257"/>
                  </a:lnTo>
                  <a:lnTo>
                    <a:pt x="4991994" y="2039728"/>
                  </a:lnTo>
                  <a:lnTo>
                    <a:pt x="4991994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490345" y="7286898"/>
              <a:ext cx="709295" cy="379095"/>
            </a:xfrm>
            <a:custGeom>
              <a:avLst/>
              <a:gdLst/>
              <a:ahLst/>
              <a:cxnLst/>
              <a:rect l="l" t="t" r="r" b="b"/>
              <a:pathLst>
                <a:path w="709295" h="379095">
                  <a:moveTo>
                    <a:pt x="302399" y="0"/>
                  </a:moveTo>
                  <a:lnTo>
                    <a:pt x="268892" y="0"/>
                  </a:lnTo>
                  <a:lnTo>
                    <a:pt x="268892" y="379046"/>
                  </a:lnTo>
                  <a:lnTo>
                    <a:pt x="302399" y="379046"/>
                  </a:lnTo>
                  <a:lnTo>
                    <a:pt x="302399" y="183031"/>
                  </a:lnTo>
                  <a:lnTo>
                    <a:pt x="278525" y="183031"/>
                  </a:lnTo>
                  <a:lnTo>
                    <a:pt x="278525" y="154131"/>
                  </a:lnTo>
                  <a:lnTo>
                    <a:pt x="302399" y="154131"/>
                  </a:lnTo>
                  <a:lnTo>
                    <a:pt x="302399" y="0"/>
                  </a:lnTo>
                  <a:close/>
                </a:path>
                <a:path w="709295" h="379095">
                  <a:moveTo>
                    <a:pt x="215700" y="8376"/>
                  </a:moveTo>
                  <a:lnTo>
                    <a:pt x="183031" y="8376"/>
                  </a:lnTo>
                  <a:lnTo>
                    <a:pt x="183031" y="359360"/>
                  </a:lnTo>
                  <a:lnTo>
                    <a:pt x="215700" y="359360"/>
                  </a:lnTo>
                  <a:lnTo>
                    <a:pt x="215700" y="183031"/>
                  </a:lnTo>
                  <a:lnTo>
                    <a:pt x="205648" y="183031"/>
                  </a:lnTo>
                  <a:lnTo>
                    <a:pt x="205648" y="154131"/>
                  </a:lnTo>
                  <a:lnTo>
                    <a:pt x="215700" y="154131"/>
                  </a:lnTo>
                  <a:lnTo>
                    <a:pt x="215700" y="8376"/>
                  </a:lnTo>
                  <a:close/>
                </a:path>
                <a:path w="709295" h="379095">
                  <a:moveTo>
                    <a:pt x="215700" y="154131"/>
                  </a:moveTo>
                  <a:lnTo>
                    <a:pt x="205648" y="154131"/>
                  </a:lnTo>
                  <a:lnTo>
                    <a:pt x="205648" y="183031"/>
                  </a:lnTo>
                  <a:lnTo>
                    <a:pt x="215700" y="183031"/>
                  </a:lnTo>
                  <a:lnTo>
                    <a:pt x="215700" y="154131"/>
                  </a:lnTo>
                  <a:close/>
                </a:path>
                <a:path w="709295" h="379095">
                  <a:moveTo>
                    <a:pt x="268892" y="154131"/>
                  </a:moveTo>
                  <a:lnTo>
                    <a:pt x="215700" y="154131"/>
                  </a:lnTo>
                  <a:lnTo>
                    <a:pt x="215700" y="183031"/>
                  </a:lnTo>
                  <a:lnTo>
                    <a:pt x="268892" y="183031"/>
                  </a:lnTo>
                  <a:lnTo>
                    <a:pt x="268892" y="154131"/>
                  </a:lnTo>
                  <a:close/>
                </a:path>
                <a:path w="709295" h="379095">
                  <a:moveTo>
                    <a:pt x="302399" y="154131"/>
                  </a:moveTo>
                  <a:lnTo>
                    <a:pt x="278525" y="154131"/>
                  </a:lnTo>
                  <a:lnTo>
                    <a:pt x="278525" y="183031"/>
                  </a:lnTo>
                  <a:lnTo>
                    <a:pt x="302399" y="183031"/>
                  </a:lnTo>
                  <a:lnTo>
                    <a:pt x="302399" y="154131"/>
                  </a:lnTo>
                  <a:close/>
                </a:path>
                <a:path w="709295" h="379095">
                  <a:moveTo>
                    <a:pt x="34763" y="45653"/>
                  </a:moveTo>
                  <a:lnTo>
                    <a:pt x="0" y="45653"/>
                  </a:lnTo>
                  <a:lnTo>
                    <a:pt x="0" y="281038"/>
                  </a:lnTo>
                  <a:lnTo>
                    <a:pt x="23873" y="281038"/>
                  </a:lnTo>
                  <a:lnTo>
                    <a:pt x="39344" y="280907"/>
                  </a:lnTo>
                  <a:lnTo>
                    <a:pt x="87955" y="278944"/>
                  </a:lnTo>
                  <a:lnTo>
                    <a:pt x="141042" y="272347"/>
                  </a:lnTo>
                  <a:lnTo>
                    <a:pt x="159995" y="268892"/>
                  </a:lnTo>
                  <a:lnTo>
                    <a:pt x="159363" y="264285"/>
                  </a:lnTo>
                  <a:lnTo>
                    <a:pt x="34763" y="264285"/>
                  </a:lnTo>
                  <a:lnTo>
                    <a:pt x="34763" y="45653"/>
                  </a:lnTo>
                  <a:close/>
                </a:path>
                <a:path w="709295" h="379095">
                  <a:moveTo>
                    <a:pt x="155806" y="238317"/>
                  </a:moveTo>
                  <a:lnTo>
                    <a:pt x="102876" y="246798"/>
                  </a:lnTo>
                  <a:lnTo>
                    <a:pt x="54343" y="249940"/>
                  </a:lnTo>
                  <a:lnTo>
                    <a:pt x="33786" y="250463"/>
                  </a:lnTo>
                  <a:lnTo>
                    <a:pt x="34763" y="250463"/>
                  </a:lnTo>
                  <a:lnTo>
                    <a:pt x="34763" y="264285"/>
                  </a:lnTo>
                  <a:lnTo>
                    <a:pt x="159363" y="264285"/>
                  </a:lnTo>
                  <a:lnTo>
                    <a:pt x="155806" y="238317"/>
                  </a:lnTo>
                  <a:close/>
                </a:path>
                <a:path w="709295" h="379095">
                  <a:moveTo>
                    <a:pt x="451052" y="187219"/>
                  </a:moveTo>
                  <a:lnTo>
                    <a:pt x="366867" y="187219"/>
                  </a:lnTo>
                  <a:lnTo>
                    <a:pt x="366867" y="215281"/>
                  </a:lnTo>
                  <a:lnTo>
                    <a:pt x="709055" y="215281"/>
                  </a:lnTo>
                  <a:lnTo>
                    <a:pt x="709055" y="199784"/>
                  </a:lnTo>
                  <a:lnTo>
                    <a:pt x="451052" y="199784"/>
                  </a:lnTo>
                  <a:lnTo>
                    <a:pt x="451052" y="187219"/>
                  </a:lnTo>
                  <a:close/>
                </a:path>
                <a:path w="709295" h="379095">
                  <a:moveTo>
                    <a:pt x="451052" y="134148"/>
                  </a:moveTo>
                  <a:lnTo>
                    <a:pt x="451052" y="199784"/>
                  </a:lnTo>
                  <a:lnTo>
                    <a:pt x="485816" y="199784"/>
                  </a:lnTo>
                  <a:lnTo>
                    <a:pt x="485816" y="143463"/>
                  </a:lnTo>
                  <a:lnTo>
                    <a:pt x="482308" y="142953"/>
                  </a:lnTo>
                  <a:lnTo>
                    <a:pt x="466550" y="139472"/>
                  </a:lnTo>
                  <a:lnTo>
                    <a:pt x="452518" y="134812"/>
                  </a:lnTo>
                  <a:lnTo>
                    <a:pt x="451052" y="134148"/>
                  </a:lnTo>
                  <a:close/>
                </a:path>
                <a:path w="709295" h="379095">
                  <a:moveTo>
                    <a:pt x="590106" y="187219"/>
                  </a:moveTo>
                  <a:lnTo>
                    <a:pt x="485816" y="187219"/>
                  </a:lnTo>
                  <a:lnTo>
                    <a:pt x="485816" y="199784"/>
                  </a:lnTo>
                  <a:lnTo>
                    <a:pt x="590106" y="199784"/>
                  </a:lnTo>
                  <a:lnTo>
                    <a:pt x="590106" y="187219"/>
                  </a:lnTo>
                  <a:close/>
                </a:path>
                <a:path w="709295" h="379095">
                  <a:moveTo>
                    <a:pt x="624450" y="134148"/>
                  </a:moveTo>
                  <a:lnTo>
                    <a:pt x="624195" y="134148"/>
                  </a:lnTo>
                  <a:lnTo>
                    <a:pt x="622723" y="134812"/>
                  </a:lnTo>
                  <a:lnTo>
                    <a:pt x="608535" y="139472"/>
                  </a:lnTo>
                  <a:lnTo>
                    <a:pt x="592959" y="142953"/>
                  </a:lnTo>
                  <a:lnTo>
                    <a:pt x="589478" y="143463"/>
                  </a:lnTo>
                  <a:lnTo>
                    <a:pt x="590106" y="143463"/>
                  </a:lnTo>
                  <a:lnTo>
                    <a:pt x="590106" y="199784"/>
                  </a:lnTo>
                  <a:lnTo>
                    <a:pt x="624450" y="199784"/>
                  </a:lnTo>
                  <a:lnTo>
                    <a:pt x="624450" y="134148"/>
                  </a:lnTo>
                  <a:close/>
                </a:path>
                <a:path w="709295" h="379095">
                  <a:moveTo>
                    <a:pt x="709055" y="187219"/>
                  </a:moveTo>
                  <a:lnTo>
                    <a:pt x="624450" y="187219"/>
                  </a:lnTo>
                  <a:lnTo>
                    <a:pt x="624450" y="199784"/>
                  </a:lnTo>
                  <a:lnTo>
                    <a:pt x="709055" y="199784"/>
                  </a:lnTo>
                  <a:lnTo>
                    <a:pt x="709055" y="187219"/>
                  </a:lnTo>
                  <a:close/>
                </a:path>
                <a:path w="709295" h="379095">
                  <a:moveTo>
                    <a:pt x="590106" y="128582"/>
                  </a:moveTo>
                  <a:lnTo>
                    <a:pt x="485816" y="128582"/>
                  </a:lnTo>
                  <a:lnTo>
                    <a:pt x="485816" y="143463"/>
                  </a:lnTo>
                  <a:lnTo>
                    <a:pt x="499428" y="145440"/>
                  </a:lnTo>
                  <a:lnTo>
                    <a:pt x="517909" y="146932"/>
                  </a:lnTo>
                  <a:lnTo>
                    <a:pt x="537752" y="147430"/>
                  </a:lnTo>
                  <a:lnTo>
                    <a:pt x="557568" y="146932"/>
                  </a:lnTo>
                  <a:lnTo>
                    <a:pt x="575970" y="145440"/>
                  </a:lnTo>
                  <a:lnTo>
                    <a:pt x="589478" y="143463"/>
                  </a:lnTo>
                  <a:lnTo>
                    <a:pt x="590106" y="143463"/>
                  </a:lnTo>
                  <a:lnTo>
                    <a:pt x="590106" y="128582"/>
                  </a:lnTo>
                  <a:close/>
                </a:path>
                <a:path w="709295" h="379095">
                  <a:moveTo>
                    <a:pt x="485816" y="128582"/>
                  </a:moveTo>
                  <a:lnTo>
                    <a:pt x="451052" y="128582"/>
                  </a:lnTo>
                  <a:lnTo>
                    <a:pt x="451052" y="134148"/>
                  </a:lnTo>
                  <a:lnTo>
                    <a:pt x="452518" y="134812"/>
                  </a:lnTo>
                  <a:lnTo>
                    <a:pt x="466550" y="139472"/>
                  </a:lnTo>
                  <a:lnTo>
                    <a:pt x="482308" y="142953"/>
                  </a:lnTo>
                  <a:lnTo>
                    <a:pt x="485816" y="143463"/>
                  </a:lnTo>
                  <a:lnTo>
                    <a:pt x="485816" y="128582"/>
                  </a:lnTo>
                  <a:close/>
                </a:path>
                <a:path w="709295" h="379095">
                  <a:moveTo>
                    <a:pt x="624450" y="128582"/>
                  </a:moveTo>
                  <a:lnTo>
                    <a:pt x="590106" y="128582"/>
                  </a:lnTo>
                  <a:lnTo>
                    <a:pt x="590106" y="143463"/>
                  </a:lnTo>
                  <a:lnTo>
                    <a:pt x="589478" y="143463"/>
                  </a:lnTo>
                  <a:lnTo>
                    <a:pt x="592959" y="142953"/>
                  </a:lnTo>
                  <a:lnTo>
                    <a:pt x="608535" y="139472"/>
                  </a:lnTo>
                  <a:lnTo>
                    <a:pt x="622723" y="134812"/>
                  </a:lnTo>
                  <a:lnTo>
                    <a:pt x="624195" y="134148"/>
                  </a:lnTo>
                  <a:lnTo>
                    <a:pt x="624450" y="134148"/>
                  </a:lnTo>
                  <a:lnTo>
                    <a:pt x="624450" y="128582"/>
                  </a:lnTo>
                  <a:close/>
                </a:path>
                <a:path w="709295" h="379095">
                  <a:moveTo>
                    <a:pt x="537752" y="7120"/>
                  </a:moveTo>
                  <a:lnTo>
                    <a:pt x="499428" y="9214"/>
                  </a:lnTo>
                  <a:lnTo>
                    <a:pt x="452518" y="20156"/>
                  </a:lnTo>
                  <a:lnTo>
                    <a:pt x="413514" y="47956"/>
                  </a:lnTo>
                  <a:lnTo>
                    <a:pt x="404562" y="77484"/>
                  </a:lnTo>
                  <a:lnTo>
                    <a:pt x="405557" y="88007"/>
                  </a:lnTo>
                  <a:lnTo>
                    <a:pt x="429482" y="122666"/>
                  </a:lnTo>
                  <a:lnTo>
                    <a:pt x="451052" y="134148"/>
                  </a:lnTo>
                  <a:lnTo>
                    <a:pt x="451052" y="128582"/>
                  </a:lnTo>
                  <a:lnTo>
                    <a:pt x="636151" y="128582"/>
                  </a:lnTo>
                  <a:lnTo>
                    <a:pt x="645759" y="122666"/>
                  </a:lnTo>
                  <a:lnTo>
                    <a:pt x="648172" y="120624"/>
                  </a:lnTo>
                  <a:lnTo>
                    <a:pt x="537752" y="120624"/>
                  </a:lnTo>
                  <a:lnTo>
                    <a:pt x="523354" y="120310"/>
                  </a:lnTo>
                  <a:lnTo>
                    <a:pt x="475528" y="112797"/>
                  </a:lnTo>
                  <a:lnTo>
                    <a:pt x="443095" y="90049"/>
                  </a:lnTo>
                  <a:lnTo>
                    <a:pt x="440163" y="77484"/>
                  </a:lnTo>
                  <a:lnTo>
                    <a:pt x="440896" y="70835"/>
                  </a:lnTo>
                  <a:lnTo>
                    <a:pt x="475528" y="42171"/>
                  </a:lnTo>
                  <a:lnTo>
                    <a:pt x="523354" y="34658"/>
                  </a:lnTo>
                  <a:lnTo>
                    <a:pt x="537752" y="34344"/>
                  </a:lnTo>
                  <a:lnTo>
                    <a:pt x="648172" y="34344"/>
                  </a:lnTo>
                  <a:lnTo>
                    <a:pt x="645759" y="32302"/>
                  </a:lnTo>
                  <a:lnTo>
                    <a:pt x="608535" y="15496"/>
                  </a:lnTo>
                  <a:lnTo>
                    <a:pt x="557568" y="7643"/>
                  </a:lnTo>
                  <a:lnTo>
                    <a:pt x="537752" y="7120"/>
                  </a:lnTo>
                  <a:close/>
                </a:path>
                <a:path w="709295" h="379095">
                  <a:moveTo>
                    <a:pt x="636151" y="128582"/>
                  </a:moveTo>
                  <a:lnTo>
                    <a:pt x="624450" y="128582"/>
                  </a:lnTo>
                  <a:lnTo>
                    <a:pt x="624450" y="134148"/>
                  </a:lnTo>
                  <a:lnTo>
                    <a:pt x="624195" y="134148"/>
                  </a:lnTo>
                  <a:lnTo>
                    <a:pt x="635131" y="129210"/>
                  </a:lnTo>
                  <a:lnTo>
                    <a:pt x="636151" y="128582"/>
                  </a:lnTo>
                  <a:close/>
                </a:path>
                <a:path w="709295" h="379095">
                  <a:moveTo>
                    <a:pt x="648172" y="34344"/>
                  </a:moveTo>
                  <a:lnTo>
                    <a:pt x="537752" y="34344"/>
                  </a:lnTo>
                  <a:lnTo>
                    <a:pt x="552489" y="34658"/>
                  </a:lnTo>
                  <a:lnTo>
                    <a:pt x="566128" y="35601"/>
                  </a:lnTo>
                  <a:lnTo>
                    <a:pt x="609372" y="45548"/>
                  </a:lnTo>
                  <a:lnTo>
                    <a:pt x="635340" y="77484"/>
                  </a:lnTo>
                  <a:lnTo>
                    <a:pt x="634607" y="83976"/>
                  </a:lnTo>
                  <a:lnTo>
                    <a:pt x="600368" y="112797"/>
                  </a:lnTo>
                  <a:lnTo>
                    <a:pt x="552489" y="120310"/>
                  </a:lnTo>
                  <a:lnTo>
                    <a:pt x="537752" y="120624"/>
                  </a:lnTo>
                  <a:lnTo>
                    <a:pt x="648172" y="120624"/>
                  </a:lnTo>
                  <a:lnTo>
                    <a:pt x="669920" y="88007"/>
                  </a:lnTo>
                  <a:lnTo>
                    <a:pt x="670941" y="77484"/>
                  </a:lnTo>
                  <a:lnTo>
                    <a:pt x="669920" y="66804"/>
                  </a:lnTo>
                  <a:lnTo>
                    <a:pt x="666858" y="56961"/>
                  </a:lnTo>
                  <a:lnTo>
                    <a:pt x="661753" y="47956"/>
                  </a:lnTo>
                  <a:lnTo>
                    <a:pt x="654607" y="39789"/>
                  </a:lnTo>
                  <a:lnTo>
                    <a:pt x="648172" y="34344"/>
                  </a:lnTo>
                  <a:close/>
                </a:path>
                <a:path w="709295" h="379095">
                  <a:moveTo>
                    <a:pt x="537752" y="244181"/>
                  </a:moveTo>
                  <a:lnTo>
                    <a:pt x="483512" y="248474"/>
                  </a:lnTo>
                  <a:lnTo>
                    <a:pt x="442257" y="261353"/>
                  </a:lnTo>
                  <a:lnTo>
                    <a:pt x="410059" y="295593"/>
                  </a:lnTo>
                  <a:lnTo>
                    <a:pt x="407913" y="310775"/>
                  </a:lnTo>
                  <a:lnTo>
                    <a:pt x="410059" y="326141"/>
                  </a:lnTo>
                  <a:lnTo>
                    <a:pt x="442257" y="360617"/>
                  </a:lnTo>
                  <a:lnTo>
                    <a:pt x="483512" y="373810"/>
                  </a:lnTo>
                  <a:lnTo>
                    <a:pt x="537752" y="378208"/>
                  </a:lnTo>
                  <a:lnTo>
                    <a:pt x="566468" y="377108"/>
                  </a:lnTo>
                  <a:lnTo>
                    <a:pt x="591886" y="373810"/>
                  </a:lnTo>
                  <a:lnTo>
                    <a:pt x="614006" y="368313"/>
                  </a:lnTo>
                  <a:lnTo>
                    <a:pt x="632827" y="360617"/>
                  </a:lnTo>
                  <a:lnTo>
                    <a:pt x="647318" y="351402"/>
                  </a:lnTo>
                  <a:lnTo>
                    <a:pt x="537752" y="351402"/>
                  </a:lnTo>
                  <a:lnTo>
                    <a:pt x="523406" y="351114"/>
                  </a:lnTo>
                  <a:lnTo>
                    <a:pt x="476785" y="344230"/>
                  </a:lnTo>
                  <a:lnTo>
                    <a:pt x="443095" y="319711"/>
                  </a:lnTo>
                  <a:lnTo>
                    <a:pt x="443095" y="302399"/>
                  </a:lnTo>
                  <a:lnTo>
                    <a:pt x="476785" y="278185"/>
                  </a:lnTo>
                  <a:lnTo>
                    <a:pt x="523406" y="271274"/>
                  </a:lnTo>
                  <a:lnTo>
                    <a:pt x="537752" y="270986"/>
                  </a:lnTo>
                  <a:lnTo>
                    <a:pt x="648018" y="270986"/>
                  </a:lnTo>
                  <a:lnTo>
                    <a:pt x="632827" y="261353"/>
                  </a:lnTo>
                  <a:lnTo>
                    <a:pt x="614006" y="253840"/>
                  </a:lnTo>
                  <a:lnTo>
                    <a:pt x="591886" y="248474"/>
                  </a:lnTo>
                  <a:lnTo>
                    <a:pt x="566468" y="245254"/>
                  </a:lnTo>
                  <a:lnTo>
                    <a:pt x="537752" y="244181"/>
                  </a:lnTo>
                  <a:close/>
                </a:path>
                <a:path w="709295" h="379095">
                  <a:moveTo>
                    <a:pt x="647951" y="270986"/>
                  </a:moveTo>
                  <a:lnTo>
                    <a:pt x="537752" y="270986"/>
                  </a:lnTo>
                  <a:lnTo>
                    <a:pt x="552070" y="271274"/>
                  </a:lnTo>
                  <a:lnTo>
                    <a:pt x="565290" y="272138"/>
                  </a:lnTo>
                  <a:lnTo>
                    <a:pt x="607278" y="281352"/>
                  </a:lnTo>
                  <a:lnTo>
                    <a:pt x="632408" y="302399"/>
                  </a:lnTo>
                  <a:lnTo>
                    <a:pt x="632408" y="319711"/>
                  </a:lnTo>
                  <a:lnTo>
                    <a:pt x="598483" y="344230"/>
                  </a:lnTo>
                  <a:lnTo>
                    <a:pt x="552070" y="351114"/>
                  </a:lnTo>
                  <a:lnTo>
                    <a:pt x="537752" y="351402"/>
                  </a:lnTo>
                  <a:lnTo>
                    <a:pt x="647318" y="351402"/>
                  </a:lnTo>
                  <a:lnTo>
                    <a:pt x="667172" y="310775"/>
                  </a:lnTo>
                  <a:lnTo>
                    <a:pt x="665025" y="295593"/>
                  </a:lnTo>
                  <a:lnTo>
                    <a:pt x="658586" y="282295"/>
                  </a:lnTo>
                  <a:lnTo>
                    <a:pt x="647951" y="2709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332267" y="6994551"/>
              <a:ext cx="12484100" cy="2040255"/>
            </a:xfrm>
            <a:custGeom>
              <a:avLst/>
              <a:gdLst/>
              <a:ahLst/>
              <a:cxnLst/>
              <a:rect l="l" t="t" r="r" b="b"/>
              <a:pathLst>
                <a:path w="12484100" h="2040254">
                  <a:moveTo>
                    <a:pt x="12483913" y="0"/>
                  </a:moveTo>
                  <a:lnTo>
                    <a:pt x="0" y="0"/>
                  </a:lnTo>
                  <a:lnTo>
                    <a:pt x="0" y="2039728"/>
                  </a:lnTo>
                  <a:lnTo>
                    <a:pt x="12358262" y="2039728"/>
                  </a:lnTo>
                  <a:lnTo>
                    <a:pt x="12407171" y="2029854"/>
                  </a:lnTo>
                  <a:lnTo>
                    <a:pt x="12447110" y="2002926"/>
                  </a:lnTo>
                  <a:lnTo>
                    <a:pt x="12474038" y="1962986"/>
                  </a:lnTo>
                  <a:lnTo>
                    <a:pt x="12483913" y="1914077"/>
                  </a:lnTo>
                  <a:lnTo>
                    <a:pt x="1248391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332267" y="6994551"/>
              <a:ext cx="12484100" cy="2040255"/>
            </a:xfrm>
            <a:custGeom>
              <a:avLst/>
              <a:gdLst/>
              <a:ahLst/>
              <a:cxnLst/>
              <a:rect l="l" t="t" r="r" b="b"/>
              <a:pathLst>
                <a:path w="12484100" h="2040254">
                  <a:moveTo>
                    <a:pt x="12358262" y="2029257"/>
                  </a:moveTo>
                  <a:lnTo>
                    <a:pt x="0" y="2029257"/>
                  </a:lnTo>
                  <a:lnTo>
                    <a:pt x="0" y="2039728"/>
                  </a:lnTo>
                  <a:lnTo>
                    <a:pt x="12358262" y="2039728"/>
                  </a:lnTo>
                  <a:lnTo>
                    <a:pt x="12358262" y="2029257"/>
                  </a:lnTo>
                  <a:close/>
                </a:path>
                <a:path w="12484100" h="2040254">
                  <a:moveTo>
                    <a:pt x="12483913" y="0"/>
                  </a:moveTo>
                  <a:lnTo>
                    <a:pt x="12473442" y="0"/>
                  </a:lnTo>
                  <a:lnTo>
                    <a:pt x="12473442" y="1914077"/>
                  </a:lnTo>
                  <a:lnTo>
                    <a:pt x="12464390" y="1958911"/>
                  </a:lnTo>
                  <a:lnTo>
                    <a:pt x="12439706" y="1995522"/>
                  </a:lnTo>
                  <a:lnTo>
                    <a:pt x="12403095" y="2020206"/>
                  </a:lnTo>
                  <a:lnTo>
                    <a:pt x="12358262" y="2029257"/>
                  </a:lnTo>
                  <a:lnTo>
                    <a:pt x="12358262" y="2039728"/>
                  </a:lnTo>
                  <a:lnTo>
                    <a:pt x="12407171" y="2029854"/>
                  </a:lnTo>
                  <a:lnTo>
                    <a:pt x="12447110" y="2002926"/>
                  </a:lnTo>
                  <a:lnTo>
                    <a:pt x="12474038" y="1962986"/>
                  </a:lnTo>
                  <a:lnTo>
                    <a:pt x="12483913" y="1914077"/>
                  </a:lnTo>
                  <a:lnTo>
                    <a:pt x="12483913" y="0"/>
                  </a:lnTo>
                  <a:close/>
                </a:path>
              </a:pathLst>
            </a:custGeom>
            <a:solidFill>
              <a:srgbClr val="704C4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9818" y="7281453"/>
              <a:ext cx="5567854" cy="1452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56230"/>
            <a:ext cx="2411894" cy="341141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2900435" y="3654338"/>
            <a:ext cx="6293485" cy="6303645"/>
            <a:chOff x="2900435" y="3654338"/>
            <a:chExt cx="6293485" cy="6303645"/>
          </a:xfrm>
        </p:grpSpPr>
        <p:sp>
          <p:nvSpPr>
            <p:cNvPr id="14" name="object 14" descr=""/>
            <p:cNvSpPr/>
            <p:nvPr/>
          </p:nvSpPr>
          <p:spPr>
            <a:xfrm>
              <a:off x="2900435" y="3654338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2010409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00435" y="3654339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00496"/>
                  </a:lnTo>
                  <a:lnTo>
                    <a:pt x="10470" y="900496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2010410" h="901064">
                  <a:moveTo>
                    <a:pt x="1999939" y="890025"/>
                  </a:moveTo>
                  <a:lnTo>
                    <a:pt x="10470" y="890025"/>
                  </a:lnTo>
                  <a:lnTo>
                    <a:pt x="10470" y="900496"/>
                  </a:lnTo>
                  <a:lnTo>
                    <a:pt x="1999939" y="900496"/>
                  </a:lnTo>
                  <a:lnTo>
                    <a:pt x="1999939" y="890025"/>
                  </a:lnTo>
                  <a:close/>
                </a:path>
                <a:path w="2010410" h="901064">
                  <a:moveTo>
                    <a:pt x="2010409" y="0"/>
                  </a:moveTo>
                  <a:lnTo>
                    <a:pt x="1999939" y="0"/>
                  </a:lnTo>
                  <a:lnTo>
                    <a:pt x="1999939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  <a:path w="2010410" h="901064">
                  <a:moveTo>
                    <a:pt x="1999939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1999939" y="10470"/>
                  </a:lnTo>
                  <a:lnTo>
                    <a:pt x="199993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05752" y="4022210"/>
              <a:ext cx="399415" cy="234950"/>
            </a:xfrm>
            <a:custGeom>
              <a:avLst/>
              <a:gdLst/>
              <a:ahLst/>
              <a:cxnLst/>
              <a:rect l="l" t="t" r="r" b="b"/>
              <a:pathLst>
                <a:path w="399414" h="234950">
                  <a:moveTo>
                    <a:pt x="100973" y="52088"/>
                  </a:moveTo>
                  <a:lnTo>
                    <a:pt x="57058" y="52088"/>
                  </a:lnTo>
                  <a:lnTo>
                    <a:pt x="179088" y="234490"/>
                  </a:lnTo>
                  <a:lnTo>
                    <a:pt x="207249" y="228784"/>
                  </a:lnTo>
                  <a:lnTo>
                    <a:pt x="207249" y="178536"/>
                  </a:lnTo>
                  <a:lnTo>
                    <a:pt x="184794" y="178536"/>
                  </a:lnTo>
                  <a:lnTo>
                    <a:pt x="100973" y="52088"/>
                  </a:lnTo>
                  <a:close/>
                </a:path>
                <a:path w="399414" h="234950">
                  <a:moveTo>
                    <a:pt x="66445" y="0"/>
                  </a:moveTo>
                  <a:lnTo>
                    <a:pt x="2024" y="0"/>
                  </a:lnTo>
                  <a:lnTo>
                    <a:pt x="0" y="13988"/>
                  </a:lnTo>
                  <a:lnTo>
                    <a:pt x="33498" y="23375"/>
                  </a:lnTo>
                  <a:lnTo>
                    <a:pt x="33498" y="206697"/>
                  </a:lnTo>
                  <a:lnTo>
                    <a:pt x="2760" y="215348"/>
                  </a:lnTo>
                  <a:lnTo>
                    <a:pt x="1308" y="228784"/>
                  </a:lnTo>
                  <a:lnTo>
                    <a:pt x="1288" y="228968"/>
                  </a:lnTo>
                  <a:lnTo>
                    <a:pt x="88716" y="228968"/>
                  </a:lnTo>
                  <a:lnTo>
                    <a:pt x="90740" y="214244"/>
                  </a:lnTo>
                  <a:lnTo>
                    <a:pt x="57058" y="207986"/>
                  </a:lnTo>
                  <a:lnTo>
                    <a:pt x="57058" y="52088"/>
                  </a:lnTo>
                  <a:lnTo>
                    <a:pt x="100973" y="52088"/>
                  </a:lnTo>
                  <a:lnTo>
                    <a:pt x="66445" y="0"/>
                  </a:lnTo>
                  <a:close/>
                </a:path>
                <a:path w="399414" h="234950">
                  <a:moveTo>
                    <a:pt x="240380" y="0"/>
                  </a:moveTo>
                  <a:lnTo>
                    <a:pt x="152952" y="0"/>
                  </a:lnTo>
                  <a:lnTo>
                    <a:pt x="150743" y="13988"/>
                  </a:lnTo>
                  <a:lnTo>
                    <a:pt x="184794" y="21718"/>
                  </a:lnTo>
                  <a:lnTo>
                    <a:pt x="184794" y="178536"/>
                  </a:lnTo>
                  <a:lnTo>
                    <a:pt x="207249" y="178536"/>
                  </a:lnTo>
                  <a:lnTo>
                    <a:pt x="207249" y="20982"/>
                  </a:lnTo>
                  <a:lnTo>
                    <a:pt x="237987" y="13988"/>
                  </a:lnTo>
                  <a:lnTo>
                    <a:pt x="240380" y="0"/>
                  </a:lnTo>
                  <a:close/>
                </a:path>
                <a:path w="399414" h="234950">
                  <a:moveTo>
                    <a:pt x="326703" y="62763"/>
                  </a:moveTo>
                  <a:lnTo>
                    <a:pt x="287315" y="73255"/>
                  </a:lnTo>
                  <a:lnTo>
                    <a:pt x="257866" y="103809"/>
                  </a:lnTo>
                  <a:lnTo>
                    <a:pt x="246801" y="147545"/>
                  </a:lnTo>
                  <a:lnTo>
                    <a:pt x="246756" y="153044"/>
                  </a:lnTo>
                  <a:lnTo>
                    <a:pt x="247084" y="159981"/>
                  </a:lnTo>
                  <a:lnTo>
                    <a:pt x="247190" y="162213"/>
                  </a:lnTo>
                  <a:lnTo>
                    <a:pt x="260477" y="202337"/>
                  </a:lnTo>
                  <a:lnTo>
                    <a:pt x="290398" y="227829"/>
                  </a:lnTo>
                  <a:lnTo>
                    <a:pt x="322286" y="233938"/>
                  </a:lnTo>
                  <a:lnTo>
                    <a:pt x="332731" y="233259"/>
                  </a:lnTo>
                  <a:lnTo>
                    <a:pt x="369589" y="217154"/>
                  </a:lnTo>
                  <a:lnTo>
                    <a:pt x="370730" y="216084"/>
                  </a:lnTo>
                  <a:lnTo>
                    <a:pt x="328544" y="216084"/>
                  </a:lnTo>
                  <a:lnTo>
                    <a:pt x="320365" y="215382"/>
                  </a:lnTo>
                  <a:lnTo>
                    <a:pt x="287234" y="184288"/>
                  </a:lnTo>
                  <a:lnTo>
                    <a:pt x="279735" y="147799"/>
                  </a:lnTo>
                  <a:lnTo>
                    <a:pt x="279711" y="147545"/>
                  </a:lnTo>
                  <a:lnTo>
                    <a:pt x="279402" y="137560"/>
                  </a:lnTo>
                  <a:lnTo>
                    <a:pt x="279665" y="130106"/>
                  </a:lnTo>
                  <a:lnTo>
                    <a:pt x="280190" y="125435"/>
                  </a:lnTo>
                  <a:lnTo>
                    <a:pt x="280283" y="124607"/>
                  </a:lnTo>
                  <a:lnTo>
                    <a:pt x="280340" y="124101"/>
                  </a:lnTo>
                  <a:lnTo>
                    <a:pt x="280459" y="123043"/>
                  </a:lnTo>
                  <a:lnTo>
                    <a:pt x="281782" y="116301"/>
                  </a:lnTo>
                  <a:lnTo>
                    <a:pt x="310138" y="82090"/>
                  </a:lnTo>
                  <a:lnTo>
                    <a:pt x="375852" y="82090"/>
                  </a:lnTo>
                  <a:lnTo>
                    <a:pt x="373144" y="79317"/>
                  </a:lnTo>
                  <a:lnTo>
                    <a:pt x="365356" y="73439"/>
                  </a:lnTo>
                  <a:lnTo>
                    <a:pt x="356797" y="68768"/>
                  </a:lnTo>
                  <a:lnTo>
                    <a:pt x="347502" y="65432"/>
                  </a:lnTo>
                  <a:lnTo>
                    <a:pt x="337471" y="63431"/>
                  </a:lnTo>
                  <a:lnTo>
                    <a:pt x="326703" y="62763"/>
                  </a:lnTo>
                  <a:close/>
                </a:path>
                <a:path w="399414" h="234950">
                  <a:moveTo>
                    <a:pt x="375852" y="82090"/>
                  </a:moveTo>
                  <a:lnTo>
                    <a:pt x="318973" y="82090"/>
                  </a:lnTo>
                  <a:lnTo>
                    <a:pt x="326807" y="82849"/>
                  </a:lnTo>
                  <a:lnTo>
                    <a:pt x="333928" y="85127"/>
                  </a:lnTo>
                  <a:lnTo>
                    <a:pt x="358902" y="115807"/>
                  </a:lnTo>
                  <a:lnTo>
                    <a:pt x="366467" y="157278"/>
                  </a:lnTo>
                  <a:lnTo>
                    <a:pt x="366552" y="159981"/>
                  </a:lnTo>
                  <a:lnTo>
                    <a:pt x="366644" y="162891"/>
                  </a:lnTo>
                  <a:lnTo>
                    <a:pt x="366495" y="166688"/>
                  </a:lnTo>
                  <a:lnTo>
                    <a:pt x="366380" y="169609"/>
                  </a:lnTo>
                  <a:lnTo>
                    <a:pt x="365630" y="175775"/>
                  </a:lnTo>
                  <a:lnTo>
                    <a:pt x="365586" y="176144"/>
                  </a:lnTo>
                  <a:lnTo>
                    <a:pt x="364294" y="182344"/>
                  </a:lnTo>
                  <a:lnTo>
                    <a:pt x="364263" y="182494"/>
                  </a:lnTo>
                  <a:lnTo>
                    <a:pt x="336765" y="216084"/>
                  </a:lnTo>
                  <a:lnTo>
                    <a:pt x="370730" y="216084"/>
                  </a:lnTo>
                  <a:lnTo>
                    <a:pt x="377089" y="210010"/>
                  </a:lnTo>
                  <a:lnTo>
                    <a:pt x="383566" y="201820"/>
                  </a:lnTo>
                  <a:lnTo>
                    <a:pt x="389099" y="192525"/>
                  </a:lnTo>
                  <a:lnTo>
                    <a:pt x="393542" y="182494"/>
                  </a:lnTo>
                  <a:lnTo>
                    <a:pt x="393609" y="182344"/>
                  </a:lnTo>
                  <a:lnTo>
                    <a:pt x="396830" y="171496"/>
                  </a:lnTo>
                  <a:lnTo>
                    <a:pt x="398762" y="159981"/>
                  </a:lnTo>
                  <a:lnTo>
                    <a:pt x="399407" y="147799"/>
                  </a:lnTo>
                  <a:lnTo>
                    <a:pt x="398944" y="137560"/>
                  </a:lnTo>
                  <a:lnTo>
                    <a:pt x="398854" y="135570"/>
                  </a:lnTo>
                  <a:lnTo>
                    <a:pt x="397391" y="125435"/>
                  </a:lnTo>
                  <a:lnTo>
                    <a:pt x="397271" y="124607"/>
                  </a:lnTo>
                  <a:lnTo>
                    <a:pt x="397198" y="124101"/>
                  </a:lnTo>
                  <a:lnTo>
                    <a:pt x="394437" y="113391"/>
                  </a:lnTo>
                  <a:lnTo>
                    <a:pt x="390572" y="103440"/>
                  </a:lnTo>
                  <a:lnTo>
                    <a:pt x="385782" y="94376"/>
                  </a:lnTo>
                  <a:lnTo>
                    <a:pt x="379942" y="86277"/>
                  </a:lnTo>
                  <a:lnTo>
                    <a:pt x="375852" y="8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910845" y="3654338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15694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125650"/>
                  </a:lnTo>
                  <a:lnTo>
                    <a:pt x="4272717" y="76741"/>
                  </a:lnTo>
                  <a:lnTo>
                    <a:pt x="4245789" y="36802"/>
                  </a:lnTo>
                  <a:lnTo>
                    <a:pt x="4205850" y="9874"/>
                  </a:lnTo>
                  <a:lnTo>
                    <a:pt x="415694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910845" y="3654339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272121" y="890025"/>
                  </a:moveTo>
                  <a:lnTo>
                    <a:pt x="0" y="890025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72121" y="890025"/>
                  </a:lnTo>
                  <a:close/>
                </a:path>
                <a:path w="4283075" h="901064">
                  <a:moveTo>
                    <a:pt x="4156941" y="0"/>
                  </a:moveTo>
                  <a:lnTo>
                    <a:pt x="4156941" y="10470"/>
                  </a:lnTo>
                  <a:lnTo>
                    <a:pt x="4201774" y="19522"/>
                  </a:lnTo>
                  <a:lnTo>
                    <a:pt x="4238385" y="44206"/>
                  </a:lnTo>
                  <a:lnTo>
                    <a:pt x="4263069" y="80817"/>
                  </a:lnTo>
                  <a:lnTo>
                    <a:pt x="4272121" y="125650"/>
                  </a:lnTo>
                  <a:lnTo>
                    <a:pt x="4272121" y="890025"/>
                  </a:lnTo>
                  <a:lnTo>
                    <a:pt x="4282592" y="900496"/>
                  </a:lnTo>
                  <a:lnTo>
                    <a:pt x="4282592" y="125650"/>
                  </a:lnTo>
                  <a:lnTo>
                    <a:pt x="4272717" y="76741"/>
                  </a:lnTo>
                  <a:lnTo>
                    <a:pt x="4245789" y="36802"/>
                  </a:lnTo>
                  <a:lnTo>
                    <a:pt x="4205850" y="9874"/>
                  </a:lnTo>
                  <a:lnTo>
                    <a:pt x="4156941" y="0"/>
                  </a:lnTo>
                  <a:close/>
                </a:path>
                <a:path w="4283075" h="901064">
                  <a:moveTo>
                    <a:pt x="4156941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4156941" y="10470"/>
                  </a:lnTo>
                  <a:lnTo>
                    <a:pt x="415694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50085" y="3939440"/>
              <a:ext cx="975360" cy="341630"/>
            </a:xfrm>
            <a:custGeom>
              <a:avLst/>
              <a:gdLst/>
              <a:ahLst/>
              <a:cxnLst/>
              <a:rect l="l" t="t" r="r" b="b"/>
              <a:pathLst>
                <a:path w="975359" h="341629">
                  <a:moveTo>
                    <a:pt x="103284" y="59558"/>
                  </a:moveTo>
                  <a:lnTo>
                    <a:pt x="97630" y="59558"/>
                  </a:lnTo>
                  <a:lnTo>
                    <a:pt x="97630" y="64458"/>
                  </a:lnTo>
                  <a:lnTo>
                    <a:pt x="97033" y="72822"/>
                  </a:lnTo>
                  <a:lnTo>
                    <a:pt x="75201" y="113179"/>
                  </a:lnTo>
                  <a:lnTo>
                    <a:pt x="38826" y="135891"/>
                  </a:lnTo>
                  <a:lnTo>
                    <a:pt x="15832" y="143241"/>
                  </a:lnTo>
                  <a:lnTo>
                    <a:pt x="29025" y="167743"/>
                  </a:lnTo>
                  <a:lnTo>
                    <a:pt x="67757" y="152759"/>
                  </a:lnTo>
                  <a:lnTo>
                    <a:pt x="105146" y="120436"/>
                  </a:lnTo>
                  <a:lnTo>
                    <a:pt x="113778" y="105801"/>
                  </a:lnTo>
                  <a:lnTo>
                    <a:pt x="109857" y="97960"/>
                  </a:lnTo>
                  <a:lnTo>
                    <a:pt x="106206" y="87264"/>
                  </a:lnTo>
                  <a:lnTo>
                    <a:pt x="104126" y="76662"/>
                  </a:lnTo>
                  <a:lnTo>
                    <a:pt x="104015" y="76097"/>
                  </a:lnTo>
                  <a:lnTo>
                    <a:pt x="103284" y="64458"/>
                  </a:lnTo>
                  <a:lnTo>
                    <a:pt x="103284" y="59558"/>
                  </a:lnTo>
                  <a:close/>
                </a:path>
                <a:path w="975359" h="341629">
                  <a:moveTo>
                    <a:pt x="128917" y="59558"/>
                  </a:moveTo>
                  <a:lnTo>
                    <a:pt x="123263" y="59558"/>
                  </a:lnTo>
                  <a:lnTo>
                    <a:pt x="123263" y="64458"/>
                  </a:lnTo>
                  <a:lnTo>
                    <a:pt x="122566" y="76097"/>
                  </a:lnTo>
                  <a:lnTo>
                    <a:pt x="122532" y="76662"/>
                  </a:lnTo>
                  <a:lnTo>
                    <a:pt x="120341" y="88395"/>
                  </a:lnTo>
                  <a:lnTo>
                    <a:pt x="116690" y="99656"/>
                  </a:lnTo>
                  <a:lnTo>
                    <a:pt x="113778" y="105801"/>
                  </a:lnTo>
                  <a:lnTo>
                    <a:pt x="114970" y="108185"/>
                  </a:lnTo>
                  <a:lnTo>
                    <a:pt x="147765" y="142110"/>
                  </a:lnTo>
                  <a:lnTo>
                    <a:pt x="183457" y="159215"/>
                  </a:lnTo>
                  <a:lnTo>
                    <a:pt x="197145" y="163220"/>
                  </a:lnTo>
                  <a:lnTo>
                    <a:pt x="209962" y="138718"/>
                  </a:lnTo>
                  <a:lnTo>
                    <a:pt x="198253" y="135561"/>
                  </a:lnTo>
                  <a:lnTo>
                    <a:pt x="187250" y="131744"/>
                  </a:lnTo>
                  <a:lnTo>
                    <a:pt x="151252" y="110258"/>
                  </a:lnTo>
                  <a:lnTo>
                    <a:pt x="129553" y="72822"/>
                  </a:lnTo>
                  <a:lnTo>
                    <a:pt x="128917" y="64458"/>
                  </a:lnTo>
                  <a:lnTo>
                    <a:pt x="128917" y="59558"/>
                  </a:lnTo>
                  <a:close/>
                </a:path>
                <a:path w="975359" h="341629">
                  <a:moveTo>
                    <a:pt x="123263" y="59558"/>
                  </a:moveTo>
                  <a:lnTo>
                    <a:pt x="103284" y="59558"/>
                  </a:lnTo>
                  <a:lnTo>
                    <a:pt x="103284" y="64458"/>
                  </a:lnTo>
                  <a:lnTo>
                    <a:pt x="104015" y="76097"/>
                  </a:lnTo>
                  <a:lnTo>
                    <a:pt x="106206" y="87264"/>
                  </a:lnTo>
                  <a:lnTo>
                    <a:pt x="109857" y="97960"/>
                  </a:lnTo>
                  <a:lnTo>
                    <a:pt x="113778" y="105801"/>
                  </a:lnTo>
                  <a:lnTo>
                    <a:pt x="116690" y="99656"/>
                  </a:lnTo>
                  <a:lnTo>
                    <a:pt x="120341" y="88395"/>
                  </a:lnTo>
                  <a:lnTo>
                    <a:pt x="122532" y="76662"/>
                  </a:lnTo>
                  <a:lnTo>
                    <a:pt x="123263" y="64458"/>
                  </a:lnTo>
                  <a:lnTo>
                    <a:pt x="123263" y="59558"/>
                  </a:lnTo>
                  <a:close/>
                </a:path>
                <a:path w="975359" h="341629">
                  <a:moveTo>
                    <a:pt x="97630" y="38826"/>
                  </a:moveTo>
                  <a:lnTo>
                    <a:pt x="22994" y="38826"/>
                  </a:lnTo>
                  <a:lnTo>
                    <a:pt x="22994" y="63327"/>
                  </a:lnTo>
                  <a:lnTo>
                    <a:pt x="97630" y="63327"/>
                  </a:lnTo>
                  <a:lnTo>
                    <a:pt x="97630" y="59558"/>
                  </a:lnTo>
                  <a:lnTo>
                    <a:pt x="203554" y="59558"/>
                  </a:lnTo>
                  <a:lnTo>
                    <a:pt x="203554" y="55411"/>
                  </a:lnTo>
                  <a:lnTo>
                    <a:pt x="97630" y="55411"/>
                  </a:lnTo>
                  <a:lnTo>
                    <a:pt x="97630" y="38826"/>
                  </a:lnTo>
                  <a:close/>
                </a:path>
                <a:path w="975359" h="341629">
                  <a:moveTo>
                    <a:pt x="203554" y="59558"/>
                  </a:moveTo>
                  <a:lnTo>
                    <a:pt x="128917" y="59558"/>
                  </a:lnTo>
                  <a:lnTo>
                    <a:pt x="128917" y="63327"/>
                  </a:lnTo>
                  <a:lnTo>
                    <a:pt x="203554" y="63327"/>
                  </a:lnTo>
                  <a:lnTo>
                    <a:pt x="203554" y="59558"/>
                  </a:lnTo>
                  <a:close/>
                </a:path>
                <a:path w="975359" h="341629">
                  <a:moveTo>
                    <a:pt x="128917" y="753"/>
                  </a:moveTo>
                  <a:lnTo>
                    <a:pt x="97630" y="753"/>
                  </a:lnTo>
                  <a:lnTo>
                    <a:pt x="97630" y="55411"/>
                  </a:lnTo>
                  <a:lnTo>
                    <a:pt x="128917" y="55411"/>
                  </a:lnTo>
                  <a:lnTo>
                    <a:pt x="128917" y="753"/>
                  </a:lnTo>
                  <a:close/>
                </a:path>
                <a:path w="975359" h="341629">
                  <a:moveTo>
                    <a:pt x="203554" y="38826"/>
                  </a:moveTo>
                  <a:lnTo>
                    <a:pt x="128917" y="38826"/>
                  </a:lnTo>
                  <a:lnTo>
                    <a:pt x="128917" y="55411"/>
                  </a:lnTo>
                  <a:lnTo>
                    <a:pt x="203554" y="55411"/>
                  </a:lnTo>
                  <a:lnTo>
                    <a:pt x="203554" y="38826"/>
                  </a:lnTo>
                  <a:close/>
                </a:path>
                <a:path w="975359" h="341629">
                  <a:moveTo>
                    <a:pt x="129671" y="214729"/>
                  </a:moveTo>
                  <a:lnTo>
                    <a:pt x="110541" y="215804"/>
                  </a:lnTo>
                  <a:lnTo>
                    <a:pt x="98384" y="216317"/>
                  </a:lnTo>
                  <a:lnTo>
                    <a:pt x="98384" y="330963"/>
                  </a:lnTo>
                  <a:lnTo>
                    <a:pt x="129671" y="330963"/>
                  </a:lnTo>
                  <a:lnTo>
                    <a:pt x="129671" y="214729"/>
                  </a:lnTo>
                  <a:close/>
                </a:path>
                <a:path w="975359" h="341629">
                  <a:moveTo>
                    <a:pt x="224663" y="180936"/>
                  </a:moveTo>
                  <a:lnTo>
                    <a:pt x="167767" y="186803"/>
                  </a:lnTo>
                  <a:lnTo>
                    <a:pt x="108939" y="189983"/>
                  </a:lnTo>
                  <a:lnTo>
                    <a:pt x="70490" y="191114"/>
                  </a:lnTo>
                  <a:lnTo>
                    <a:pt x="19451" y="191491"/>
                  </a:lnTo>
                  <a:lnTo>
                    <a:pt x="0" y="191491"/>
                  </a:lnTo>
                  <a:lnTo>
                    <a:pt x="3820" y="215804"/>
                  </a:lnTo>
                  <a:lnTo>
                    <a:pt x="3901" y="216317"/>
                  </a:lnTo>
                  <a:lnTo>
                    <a:pt x="4027" y="217124"/>
                  </a:lnTo>
                  <a:lnTo>
                    <a:pt x="4146" y="217878"/>
                  </a:lnTo>
                  <a:lnTo>
                    <a:pt x="14701" y="217878"/>
                  </a:lnTo>
                  <a:lnTo>
                    <a:pt x="72751" y="217124"/>
                  </a:lnTo>
                  <a:lnTo>
                    <a:pt x="91528" y="216605"/>
                  </a:lnTo>
                  <a:lnTo>
                    <a:pt x="98384" y="216317"/>
                  </a:lnTo>
                  <a:lnTo>
                    <a:pt x="98384" y="195261"/>
                  </a:lnTo>
                  <a:lnTo>
                    <a:pt x="226072" y="195261"/>
                  </a:lnTo>
                  <a:lnTo>
                    <a:pt x="224663" y="180936"/>
                  </a:lnTo>
                  <a:close/>
                </a:path>
                <a:path w="975359" h="341629">
                  <a:moveTo>
                    <a:pt x="129671" y="195261"/>
                  </a:moveTo>
                  <a:lnTo>
                    <a:pt x="98384" y="195261"/>
                  </a:lnTo>
                  <a:lnTo>
                    <a:pt x="98384" y="216317"/>
                  </a:lnTo>
                  <a:lnTo>
                    <a:pt x="110541" y="215804"/>
                  </a:lnTo>
                  <a:lnTo>
                    <a:pt x="129642" y="214729"/>
                  </a:lnTo>
                  <a:lnTo>
                    <a:pt x="129671" y="195261"/>
                  </a:lnTo>
                  <a:close/>
                </a:path>
                <a:path w="975359" h="341629">
                  <a:moveTo>
                    <a:pt x="226072" y="195261"/>
                  </a:moveTo>
                  <a:lnTo>
                    <a:pt x="129671" y="195261"/>
                  </a:lnTo>
                  <a:lnTo>
                    <a:pt x="129671" y="214729"/>
                  </a:lnTo>
                  <a:lnTo>
                    <a:pt x="168968" y="211634"/>
                  </a:lnTo>
                  <a:lnTo>
                    <a:pt x="207794" y="206923"/>
                  </a:lnTo>
                  <a:lnTo>
                    <a:pt x="226924" y="203930"/>
                  </a:lnTo>
                  <a:lnTo>
                    <a:pt x="226072" y="195261"/>
                  </a:lnTo>
                  <a:close/>
                </a:path>
                <a:path w="975359" h="341629">
                  <a:moveTo>
                    <a:pt x="280075" y="376"/>
                  </a:moveTo>
                  <a:lnTo>
                    <a:pt x="249165" y="376"/>
                  </a:lnTo>
                  <a:lnTo>
                    <a:pt x="249165" y="341141"/>
                  </a:lnTo>
                  <a:lnTo>
                    <a:pt x="280075" y="341141"/>
                  </a:lnTo>
                  <a:lnTo>
                    <a:pt x="280075" y="376"/>
                  </a:lnTo>
                  <a:close/>
                </a:path>
                <a:path w="975359" h="341629">
                  <a:moveTo>
                    <a:pt x="612140" y="0"/>
                  </a:moveTo>
                  <a:lnTo>
                    <a:pt x="580853" y="0"/>
                  </a:lnTo>
                  <a:lnTo>
                    <a:pt x="580853" y="202423"/>
                  </a:lnTo>
                  <a:lnTo>
                    <a:pt x="612140" y="202423"/>
                  </a:lnTo>
                  <a:lnTo>
                    <a:pt x="612140" y="151157"/>
                  </a:lnTo>
                  <a:lnTo>
                    <a:pt x="602716" y="151157"/>
                  </a:lnTo>
                  <a:lnTo>
                    <a:pt x="602716" y="124771"/>
                  </a:lnTo>
                  <a:lnTo>
                    <a:pt x="612140" y="124771"/>
                  </a:lnTo>
                  <a:lnTo>
                    <a:pt x="612140" y="78029"/>
                  </a:lnTo>
                  <a:lnTo>
                    <a:pt x="602716" y="78029"/>
                  </a:lnTo>
                  <a:lnTo>
                    <a:pt x="602716" y="52019"/>
                  </a:lnTo>
                  <a:lnTo>
                    <a:pt x="612140" y="52019"/>
                  </a:lnTo>
                  <a:lnTo>
                    <a:pt x="612140" y="0"/>
                  </a:lnTo>
                  <a:close/>
                </a:path>
                <a:path w="975359" h="341629">
                  <a:moveTo>
                    <a:pt x="612140" y="124771"/>
                  </a:moveTo>
                  <a:lnTo>
                    <a:pt x="602716" y="124771"/>
                  </a:lnTo>
                  <a:lnTo>
                    <a:pt x="602716" y="151157"/>
                  </a:lnTo>
                  <a:lnTo>
                    <a:pt x="612140" y="151157"/>
                  </a:lnTo>
                  <a:lnTo>
                    <a:pt x="612140" y="124771"/>
                  </a:lnTo>
                  <a:close/>
                </a:path>
                <a:path w="975359" h="341629">
                  <a:moveTo>
                    <a:pt x="661521" y="124771"/>
                  </a:moveTo>
                  <a:lnTo>
                    <a:pt x="612140" y="124771"/>
                  </a:lnTo>
                  <a:lnTo>
                    <a:pt x="612140" y="151157"/>
                  </a:lnTo>
                  <a:lnTo>
                    <a:pt x="661521" y="151157"/>
                  </a:lnTo>
                  <a:lnTo>
                    <a:pt x="661521" y="124771"/>
                  </a:lnTo>
                  <a:close/>
                </a:path>
                <a:path w="975359" h="341629">
                  <a:moveTo>
                    <a:pt x="612140" y="52019"/>
                  </a:moveTo>
                  <a:lnTo>
                    <a:pt x="602716" y="52019"/>
                  </a:lnTo>
                  <a:lnTo>
                    <a:pt x="602716" y="78029"/>
                  </a:lnTo>
                  <a:lnTo>
                    <a:pt x="612140" y="78029"/>
                  </a:lnTo>
                  <a:lnTo>
                    <a:pt x="612140" y="52019"/>
                  </a:lnTo>
                  <a:close/>
                </a:path>
                <a:path w="975359" h="341629">
                  <a:moveTo>
                    <a:pt x="661521" y="52019"/>
                  </a:moveTo>
                  <a:lnTo>
                    <a:pt x="612140" y="52019"/>
                  </a:lnTo>
                  <a:lnTo>
                    <a:pt x="612140" y="78029"/>
                  </a:lnTo>
                  <a:lnTo>
                    <a:pt x="661521" y="78029"/>
                  </a:lnTo>
                  <a:lnTo>
                    <a:pt x="661521" y="52019"/>
                  </a:lnTo>
                  <a:close/>
                </a:path>
                <a:path w="975359" h="341629">
                  <a:moveTo>
                    <a:pt x="612140" y="218632"/>
                  </a:moveTo>
                  <a:lnTo>
                    <a:pt x="390492" y="218632"/>
                  </a:lnTo>
                  <a:lnTo>
                    <a:pt x="390492" y="244264"/>
                  </a:lnTo>
                  <a:lnTo>
                    <a:pt x="580853" y="244264"/>
                  </a:lnTo>
                  <a:lnTo>
                    <a:pt x="580853" y="341141"/>
                  </a:lnTo>
                  <a:lnTo>
                    <a:pt x="612140" y="341141"/>
                  </a:lnTo>
                  <a:lnTo>
                    <a:pt x="612140" y="218632"/>
                  </a:lnTo>
                  <a:close/>
                </a:path>
                <a:path w="975359" h="341629">
                  <a:moveTo>
                    <a:pt x="442512" y="20355"/>
                  </a:moveTo>
                  <a:lnTo>
                    <a:pt x="396900" y="30910"/>
                  </a:lnTo>
                  <a:lnTo>
                    <a:pt x="365236" y="59181"/>
                  </a:lnTo>
                  <a:lnTo>
                    <a:pt x="353551" y="101023"/>
                  </a:lnTo>
                  <a:lnTo>
                    <a:pt x="354281" y="112708"/>
                  </a:lnTo>
                  <a:lnTo>
                    <a:pt x="356387" y="123216"/>
                  </a:lnTo>
                  <a:lnTo>
                    <a:pt x="356472" y="123640"/>
                  </a:lnTo>
                  <a:lnTo>
                    <a:pt x="378995" y="159356"/>
                  </a:lnTo>
                  <a:lnTo>
                    <a:pt x="418481" y="179146"/>
                  </a:lnTo>
                  <a:lnTo>
                    <a:pt x="442512" y="181690"/>
                  </a:lnTo>
                  <a:lnTo>
                    <a:pt x="455139" y="181054"/>
                  </a:lnTo>
                  <a:lnTo>
                    <a:pt x="497947" y="165929"/>
                  </a:lnTo>
                  <a:lnTo>
                    <a:pt x="510211" y="155304"/>
                  </a:lnTo>
                  <a:lnTo>
                    <a:pt x="442512" y="155304"/>
                  </a:lnTo>
                  <a:lnTo>
                    <a:pt x="434431" y="154880"/>
                  </a:lnTo>
                  <a:lnTo>
                    <a:pt x="395911" y="135372"/>
                  </a:lnTo>
                  <a:lnTo>
                    <a:pt x="384084" y="101023"/>
                  </a:lnTo>
                  <a:lnTo>
                    <a:pt x="384555" y="93342"/>
                  </a:lnTo>
                  <a:lnTo>
                    <a:pt x="406466" y="57650"/>
                  </a:lnTo>
                  <a:lnTo>
                    <a:pt x="442512" y="47118"/>
                  </a:lnTo>
                  <a:lnTo>
                    <a:pt x="510211" y="47118"/>
                  </a:lnTo>
                  <a:lnTo>
                    <a:pt x="506311" y="43066"/>
                  </a:lnTo>
                  <a:lnTo>
                    <a:pt x="467013" y="22994"/>
                  </a:lnTo>
                  <a:lnTo>
                    <a:pt x="455139" y="21015"/>
                  </a:lnTo>
                  <a:lnTo>
                    <a:pt x="442512" y="20355"/>
                  </a:lnTo>
                  <a:close/>
                </a:path>
                <a:path w="975359" h="341629">
                  <a:moveTo>
                    <a:pt x="510211" y="47118"/>
                  </a:moveTo>
                  <a:lnTo>
                    <a:pt x="442512" y="47118"/>
                  </a:lnTo>
                  <a:lnTo>
                    <a:pt x="450757" y="47543"/>
                  </a:lnTo>
                  <a:lnTo>
                    <a:pt x="458532" y="48815"/>
                  </a:lnTo>
                  <a:lnTo>
                    <a:pt x="493400" y="73128"/>
                  </a:lnTo>
                  <a:lnTo>
                    <a:pt x="501316" y="101023"/>
                  </a:lnTo>
                  <a:lnTo>
                    <a:pt x="500821" y="108891"/>
                  </a:lnTo>
                  <a:lnTo>
                    <a:pt x="478911" y="144796"/>
                  </a:lnTo>
                  <a:lnTo>
                    <a:pt x="442512" y="155304"/>
                  </a:lnTo>
                  <a:lnTo>
                    <a:pt x="510211" y="155304"/>
                  </a:lnTo>
                  <a:lnTo>
                    <a:pt x="530742" y="112708"/>
                  </a:lnTo>
                  <a:lnTo>
                    <a:pt x="531472" y="101023"/>
                  </a:lnTo>
                  <a:lnTo>
                    <a:pt x="530742" y="89502"/>
                  </a:lnTo>
                  <a:lnTo>
                    <a:pt x="528551" y="78688"/>
                  </a:lnTo>
                  <a:lnTo>
                    <a:pt x="524899" y="68581"/>
                  </a:lnTo>
                  <a:lnTo>
                    <a:pt x="519787" y="59181"/>
                  </a:lnTo>
                  <a:lnTo>
                    <a:pt x="513591" y="50629"/>
                  </a:lnTo>
                  <a:lnTo>
                    <a:pt x="510211" y="47118"/>
                  </a:lnTo>
                  <a:close/>
                </a:path>
                <a:path w="975359" h="341629">
                  <a:moveTo>
                    <a:pt x="974738" y="0"/>
                  </a:moveTo>
                  <a:lnTo>
                    <a:pt x="943451" y="0"/>
                  </a:lnTo>
                  <a:lnTo>
                    <a:pt x="943451" y="199407"/>
                  </a:lnTo>
                  <a:lnTo>
                    <a:pt x="974738" y="199407"/>
                  </a:lnTo>
                  <a:lnTo>
                    <a:pt x="974738" y="111294"/>
                  </a:lnTo>
                  <a:lnTo>
                    <a:pt x="951744" y="111294"/>
                  </a:lnTo>
                  <a:lnTo>
                    <a:pt x="951744" y="85191"/>
                  </a:lnTo>
                  <a:lnTo>
                    <a:pt x="974738" y="85191"/>
                  </a:lnTo>
                  <a:lnTo>
                    <a:pt x="974738" y="0"/>
                  </a:lnTo>
                  <a:close/>
                </a:path>
                <a:path w="975359" h="341629">
                  <a:moveTo>
                    <a:pt x="787016" y="32417"/>
                  </a:moveTo>
                  <a:lnTo>
                    <a:pt x="780985" y="32417"/>
                  </a:lnTo>
                  <a:lnTo>
                    <a:pt x="780985" y="59935"/>
                  </a:lnTo>
                  <a:lnTo>
                    <a:pt x="780608" y="68935"/>
                  </a:lnTo>
                  <a:lnTo>
                    <a:pt x="767509" y="111860"/>
                  </a:lnTo>
                  <a:lnTo>
                    <a:pt x="737376" y="147553"/>
                  </a:lnTo>
                  <a:lnTo>
                    <a:pt x="704629" y="167837"/>
                  </a:lnTo>
                  <a:lnTo>
                    <a:pt x="695417" y="171513"/>
                  </a:lnTo>
                  <a:lnTo>
                    <a:pt x="711626" y="196391"/>
                  </a:lnTo>
                  <a:lnTo>
                    <a:pt x="750216" y="175259"/>
                  </a:lnTo>
                  <a:lnTo>
                    <a:pt x="780420" y="143807"/>
                  </a:lnTo>
                  <a:lnTo>
                    <a:pt x="797225" y="111294"/>
                  </a:lnTo>
                  <a:lnTo>
                    <a:pt x="793377" y="101070"/>
                  </a:lnTo>
                  <a:lnTo>
                    <a:pt x="789843" y="87641"/>
                  </a:lnTo>
                  <a:lnTo>
                    <a:pt x="787723" y="73929"/>
                  </a:lnTo>
                  <a:lnTo>
                    <a:pt x="787016" y="59935"/>
                  </a:lnTo>
                  <a:lnTo>
                    <a:pt x="787016" y="32417"/>
                  </a:lnTo>
                  <a:close/>
                </a:path>
                <a:path w="975359" h="341629">
                  <a:moveTo>
                    <a:pt x="812649" y="32417"/>
                  </a:moveTo>
                  <a:lnTo>
                    <a:pt x="806618" y="32417"/>
                  </a:lnTo>
                  <a:lnTo>
                    <a:pt x="806618" y="59935"/>
                  </a:lnTo>
                  <a:lnTo>
                    <a:pt x="805925" y="73929"/>
                  </a:lnTo>
                  <a:lnTo>
                    <a:pt x="805864" y="75178"/>
                  </a:lnTo>
                  <a:lnTo>
                    <a:pt x="803602" y="89997"/>
                  </a:lnTo>
                  <a:lnTo>
                    <a:pt x="799833" y="104392"/>
                  </a:lnTo>
                  <a:lnTo>
                    <a:pt x="797225" y="111294"/>
                  </a:lnTo>
                  <a:lnTo>
                    <a:pt x="798325" y="114216"/>
                  </a:lnTo>
                  <a:lnTo>
                    <a:pt x="820942" y="149272"/>
                  </a:lnTo>
                  <a:lnTo>
                    <a:pt x="853265" y="176413"/>
                  </a:lnTo>
                  <a:lnTo>
                    <a:pt x="879369" y="188852"/>
                  </a:lnTo>
                  <a:lnTo>
                    <a:pt x="895201" y="163974"/>
                  </a:lnTo>
                  <a:lnTo>
                    <a:pt x="883304" y="159026"/>
                  </a:lnTo>
                  <a:lnTo>
                    <a:pt x="872113" y="153230"/>
                  </a:lnTo>
                  <a:lnTo>
                    <a:pt x="835172" y="121849"/>
                  </a:lnTo>
                  <a:lnTo>
                    <a:pt x="815193" y="81515"/>
                  </a:lnTo>
                  <a:lnTo>
                    <a:pt x="812649" y="59935"/>
                  </a:lnTo>
                  <a:lnTo>
                    <a:pt x="812649" y="32417"/>
                  </a:lnTo>
                  <a:close/>
                </a:path>
                <a:path w="975359" h="341629">
                  <a:moveTo>
                    <a:pt x="806618" y="32417"/>
                  </a:moveTo>
                  <a:lnTo>
                    <a:pt x="787016" y="32417"/>
                  </a:lnTo>
                  <a:lnTo>
                    <a:pt x="787016" y="59935"/>
                  </a:lnTo>
                  <a:lnTo>
                    <a:pt x="787723" y="73929"/>
                  </a:lnTo>
                  <a:lnTo>
                    <a:pt x="789843" y="87641"/>
                  </a:lnTo>
                  <a:lnTo>
                    <a:pt x="793377" y="101070"/>
                  </a:lnTo>
                  <a:lnTo>
                    <a:pt x="797225" y="111294"/>
                  </a:lnTo>
                  <a:lnTo>
                    <a:pt x="799833" y="104392"/>
                  </a:lnTo>
                  <a:lnTo>
                    <a:pt x="803602" y="89997"/>
                  </a:lnTo>
                  <a:lnTo>
                    <a:pt x="805864" y="75178"/>
                  </a:lnTo>
                  <a:lnTo>
                    <a:pt x="806618" y="59935"/>
                  </a:lnTo>
                  <a:lnTo>
                    <a:pt x="806618" y="32417"/>
                  </a:lnTo>
                  <a:close/>
                </a:path>
                <a:path w="975359" h="341629">
                  <a:moveTo>
                    <a:pt x="943451" y="85191"/>
                  </a:moveTo>
                  <a:lnTo>
                    <a:pt x="875977" y="85191"/>
                  </a:lnTo>
                  <a:lnTo>
                    <a:pt x="875977" y="111294"/>
                  </a:lnTo>
                  <a:lnTo>
                    <a:pt x="943451" y="111294"/>
                  </a:lnTo>
                  <a:lnTo>
                    <a:pt x="943451" y="85191"/>
                  </a:lnTo>
                  <a:close/>
                </a:path>
                <a:path w="975359" h="341629">
                  <a:moveTo>
                    <a:pt x="974738" y="85191"/>
                  </a:moveTo>
                  <a:lnTo>
                    <a:pt x="951744" y="85191"/>
                  </a:lnTo>
                  <a:lnTo>
                    <a:pt x="951744" y="111294"/>
                  </a:lnTo>
                  <a:lnTo>
                    <a:pt x="974738" y="111294"/>
                  </a:lnTo>
                  <a:lnTo>
                    <a:pt x="974738" y="85191"/>
                  </a:lnTo>
                  <a:close/>
                </a:path>
                <a:path w="975359" h="341629">
                  <a:moveTo>
                    <a:pt x="887285" y="21863"/>
                  </a:moveTo>
                  <a:lnTo>
                    <a:pt x="705218" y="21863"/>
                  </a:lnTo>
                  <a:lnTo>
                    <a:pt x="705218" y="47495"/>
                  </a:lnTo>
                  <a:lnTo>
                    <a:pt x="780985" y="47495"/>
                  </a:lnTo>
                  <a:lnTo>
                    <a:pt x="780985" y="32417"/>
                  </a:lnTo>
                  <a:lnTo>
                    <a:pt x="887285" y="32417"/>
                  </a:lnTo>
                  <a:lnTo>
                    <a:pt x="887285" y="21863"/>
                  </a:lnTo>
                  <a:close/>
                </a:path>
                <a:path w="975359" h="341629">
                  <a:moveTo>
                    <a:pt x="887285" y="32417"/>
                  </a:moveTo>
                  <a:lnTo>
                    <a:pt x="812649" y="32417"/>
                  </a:lnTo>
                  <a:lnTo>
                    <a:pt x="812649" y="47495"/>
                  </a:lnTo>
                  <a:lnTo>
                    <a:pt x="887285" y="47495"/>
                  </a:lnTo>
                  <a:lnTo>
                    <a:pt x="887285" y="32417"/>
                  </a:lnTo>
                  <a:close/>
                </a:path>
                <a:path w="975359" h="341629">
                  <a:moveTo>
                    <a:pt x="974738" y="216370"/>
                  </a:moveTo>
                  <a:lnTo>
                    <a:pt x="753467" y="216370"/>
                  </a:lnTo>
                  <a:lnTo>
                    <a:pt x="753467" y="336618"/>
                  </a:lnTo>
                  <a:lnTo>
                    <a:pt x="974738" y="336618"/>
                  </a:lnTo>
                  <a:lnTo>
                    <a:pt x="974738" y="310985"/>
                  </a:lnTo>
                  <a:lnTo>
                    <a:pt x="784378" y="310985"/>
                  </a:lnTo>
                  <a:lnTo>
                    <a:pt x="784378" y="241249"/>
                  </a:lnTo>
                  <a:lnTo>
                    <a:pt x="974738" y="241249"/>
                  </a:lnTo>
                  <a:lnTo>
                    <a:pt x="974738" y="216370"/>
                  </a:lnTo>
                  <a:close/>
                </a:path>
                <a:path w="975359" h="341629">
                  <a:moveTo>
                    <a:pt x="974738" y="241249"/>
                  </a:moveTo>
                  <a:lnTo>
                    <a:pt x="944205" y="241249"/>
                  </a:lnTo>
                  <a:lnTo>
                    <a:pt x="944205" y="310985"/>
                  </a:lnTo>
                  <a:lnTo>
                    <a:pt x="974738" y="310985"/>
                  </a:lnTo>
                  <a:lnTo>
                    <a:pt x="974738" y="2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900435" y="4554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00426" y="4554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506"/>
                  </a:lnTo>
                  <a:lnTo>
                    <a:pt x="10477" y="900506"/>
                  </a:lnTo>
                  <a:lnTo>
                    <a:pt x="1999945" y="900506"/>
                  </a:lnTo>
                  <a:lnTo>
                    <a:pt x="2010410" y="900506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692868" y="4918289"/>
              <a:ext cx="398780" cy="233679"/>
            </a:xfrm>
            <a:custGeom>
              <a:avLst/>
              <a:gdLst/>
              <a:ahLst/>
              <a:cxnLst/>
              <a:rect l="l" t="t" r="r" b="b"/>
              <a:pathLst>
                <a:path w="398779" h="23367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398779" h="23367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398779" h="23367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398779" h="233679">
                  <a:moveTo>
                    <a:pt x="350079" y="15276"/>
                  </a:moveTo>
                  <a:lnTo>
                    <a:pt x="344925" y="15276"/>
                  </a:lnTo>
                  <a:lnTo>
                    <a:pt x="267621" y="29449"/>
                  </a:lnTo>
                  <a:lnTo>
                    <a:pt x="266516" y="43621"/>
                  </a:lnTo>
                  <a:lnTo>
                    <a:pt x="312531" y="43621"/>
                  </a:lnTo>
                  <a:lnTo>
                    <a:pt x="312531" y="211115"/>
                  </a:lnTo>
                  <a:lnTo>
                    <a:pt x="263939" y="219765"/>
                  </a:lnTo>
                  <a:lnTo>
                    <a:pt x="262467" y="233386"/>
                  </a:lnTo>
                  <a:lnTo>
                    <a:pt x="396462" y="233386"/>
                  </a:lnTo>
                  <a:lnTo>
                    <a:pt x="398302" y="218109"/>
                  </a:lnTo>
                  <a:lnTo>
                    <a:pt x="350079" y="212403"/>
                  </a:lnTo>
                  <a:lnTo>
                    <a:pt x="350079" y="1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910845" y="4554835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910836" y="4554835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282592" y="0"/>
                  </a:moveTo>
                  <a:lnTo>
                    <a:pt x="4272127" y="0"/>
                  </a:lnTo>
                  <a:lnTo>
                    <a:pt x="4272127" y="890028"/>
                  </a:lnTo>
                  <a:lnTo>
                    <a:pt x="0" y="890028"/>
                  </a:lnTo>
                  <a:lnTo>
                    <a:pt x="0" y="900506"/>
                  </a:lnTo>
                  <a:lnTo>
                    <a:pt x="4272127" y="900506"/>
                  </a:lnTo>
                  <a:lnTo>
                    <a:pt x="4282592" y="90050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40241" y="4838051"/>
              <a:ext cx="1403350" cy="342900"/>
            </a:xfrm>
            <a:custGeom>
              <a:avLst/>
              <a:gdLst/>
              <a:ahLst/>
              <a:cxnLst/>
              <a:rect l="l" t="t" r="r" b="b"/>
              <a:pathLst>
                <a:path w="1403350" h="342900">
                  <a:moveTo>
                    <a:pt x="279321" y="1884"/>
                  </a:moveTo>
                  <a:lnTo>
                    <a:pt x="248034" y="1884"/>
                  </a:lnTo>
                  <a:lnTo>
                    <a:pt x="248034" y="205061"/>
                  </a:lnTo>
                  <a:lnTo>
                    <a:pt x="279321" y="205061"/>
                  </a:lnTo>
                  <a:lnTo>
                    <a:pt x="279321" y="116478"/>
                  </a:lnTo>
                  <a:lnTo>
                    <a:pt x="257458" y="116478"/>
                  </a:lnTo>
                  <a:lnTo>
                    <a:pt x="257458" y="90468"/>
                  </a:lnTo>
                  <a:lnTo>
                    <a:pt x="279321" y="90468"/>
                  </a:lnTo>
                  <a:lnTo>
                    <a:pt x="279321" y="1884"/>
                  </a:lnTo>
                  <a:close/>
                </a:path>
                <a:path w="1403350" h="342900">
                  <a:moveTo>
                    <a:pt x="91599" y="36564"/>
                  </a:moveTo>
                  <a:lnTo>
                    <a:pt x="85568" y="36564"/>
                  </a:lnTo>
                  <a:lnTo>
                    <a:pt x="85568" y="64081"/>
                  </a:lnTo>
                  <a:lnTo>
                    <a:pt x="85191" y="73081"/>
                  </a:lnTo>
                  <a:lnTo>
                    <a:pt x="72507" y="115449"/>
                  </a:lnTo>
                  <a:lnTo>
                    <a:pt x="49380" y="146163"/>
                  </a:lnTo>
                  <a:lnTo>
                    <a:pt x="18282" y="169157"/>
                  </a:lnTo>
                  <a:lnTo>
                    <a:pt x="0" y="177167"/>
                  </a:lnTo>
                  <a:lnTo>
                    <a:pt x="16208" y="202046"/>
                  </a:lnTo>
                  <a:lnTo>
                    <a:pt x="54799" y="180347"/>
                  </a:lnTo>
                  <a:lnTo>
                    <a:pt x="85002" y="148424"/>
                  </a:lnTo>
                  <a:lnTo>
                    <a:pt x="101942" y="115449"/>
                  </a:lnTo>
                  <a:lnTo>
                    <a:pt x="97960" y="104981"/>
                  </a:lnTo>
                  <a:lnTo>
                    <a:pt x="94426" y="91599"/>
                  </a:lnTo>
                  <a:lnTo>
                    <a:pt x="92306" y="77840"/>
                  </a:lnTo>
                  <a:lnTo>
                    <a:pt x="91618" y="64081"/>
                  </a:lnTo>
                  <a:lnTo>
                    <a:pt x="91599" y="36564"/>
                  </a:lnTo>
                  <a:close/>
                </a:path>
                <a:path w="1403350" h="342900">
                  <a:moveTo>
                    <a:pt x="117232" y="36564"/>
                  </a:moveTo>
                  <a:lnTo>
                    <a:pt x="111200" y="36564"/>
                  </a:lnTo>
                  <a:lnTo>
                    <a:pt x="111200" y="64081"/>
                  </a:lnTo>
                  <a:lnTo>
                    <a:pt x="110527" y="77840"/>
                  </a:lnTo>
                  <a:lnTo>
                    <a:pt x="110446" y="79489"/>
                  </a:lnTo>
                  <a:lnTo>
                    <a:pt x="108185" y="94426"/>
                  </a:lnTo>
                  <a:lnTo>
                    <a:pt x="104415" y="108891"/>
                  </a:lnTo>
                  <a:lnTo>
                    <a:pt x="101942" y="115449"/>
                  </a:lnTo>
                  <a:lnTo>
                    <a:pt x="102907" y="117985"/>
                  </a:lnTo>
                  <a:lnTo>
                    <a:pt x="125524" y="153042"/>
                  </a:lnTo>
                  <a:lnTo>
                    <a:pt x="157848" y="180182"/>
                  </a:lnTo>
                  <a:lnTo>
                    <a:pt x="183952" y="192622"/>
                  </a:lnTo>
                  <a:lnTo>
                    <a:pt x="199784" y="167743"/>
                  </a:lnTo>
                  <a:lnTo>
                    <a:pt x="187886" y="162796"/>
                  </a:lnTo>
                  <a:lnTo>
                    <a:pt x="176696" y="157000"/>
                  </a:lnTo>
                  <a:lnTo>
                    <a:pt x="139754" y="125807"/>
                  </a:lnTo>
                  <a:lnTo>
                    <a:pt x="119776" y="85285"/>
                  </a:lnTo>
                  <a:lnTo>
                    <a:pt x="117254" y="64081"/>
                  </a:lnTo>
                  <a:lnTo>
                    <a:pt x="117232" y="36564"/>
                  </a:lnTo>
                  <a:close/>
                </a:path>
                <a:path w="1403350" h="342900">
                  <a:moveTo>
                    <a:pt x="248034" y="90468"/>
                  </a:moveTo>
                  <a:lnTo>
                    <a:pt x="180936" y="90468"/>
                  </a:lnTo>
                  <a:lnTo>
                    <a:pt x="180936" y="116478"/>
                  </a:lnTo>
                  <a:lnTo>
                    <a:pt x="248034" y="116478"/>
                  </a:lnTo>
                  <a:lnTo>
                    <a:pt x="248034" y="90468"/>
                  </a:lnTo>
                  <a:close/>
                </a:path>
                <a:path w="1403350" h="342900">
                  <a:moveTo>
                    <a:pt x="279321" y="90468"/>
                  </a:moveTo>
                  <a:lnTo>
                    <a:pt x="257458" y="90468"/>
                  </a:lnTo>
                  <a:lnTo>
                    <a:pt x="257458" y="116478"/>
                  </a:lnTo>
                  <a:lnTo>
                    <a:pt x="279321" y="116478"/>
                  </a:lnTo>
                  <a:lnTo>
                    <a:pt x="279321" y="90468"/>
                  </a:lnTo>
                  <a:close/>
                </a:path>
                <a:path w="1403350" h="342900">
                  <a:moveTo>
                    <a:pt x="111200" y="36564"/>
                  </a:moveTo>
                  <a:lnTo>
                    <a:pt x="91599" y="36564"/>
                  </a:lnTo>
                  <a:lnTo>
                    <a:pt x="91618" y="64081"/>
                  </a:lnTo>
                  <a:lnTo>
                    <a:pt x="92306" y="77840"/>
                  </a:lnTo>
                  <a:lnTo>
                    <a:pt x="94252" y="90468"/>
                  </a:lnTo>
                  <a:lnTo>
                    <a:pt x="94302" y="90798"/>
                  </a:lnTo>
                  <a:lnTo>
                    <a:pt x="94426" y="91599"/>
                  </a:lnTo>
                  <a:lnTo>
                    <a:pt x="97960" y="104981"/>
                  </a:lnTo>
                  <a:lnTo>
                    <a:pt x="101942" y="115449"/>
                  </a:lnTo>
                  <a:lnTo>
                    <a:pt x="104415" y="108891"/>
                  </a:lnTo>
                  <a:lnTo>
                    <a:pt x="108185" y="94426"/>
                  </a:lnTo>
                  <a:lnTo>
                    <a:pt x="110446" y="79489"/>
                  </a:lnTo>
                  <a:lnTo>
                    <a:pt x="111200" y="64081"/>
                  </a:lnTo>
                  <a:lnTo>
                    <a:pt x="111200" y="36564"/>
                  </a:lnTo>
                  <a:close/>
                </a:path>
                <a:path w="1403350" h="342900">
                  <a:moveTo>
                    <a:pt x="191868" y="26763"/>
                  </a:moveTo>
                  <a:lnTo>
                    <a:pt x="9800" y="26763"/>
                  </a:lnTo>
                  <a:lnTo>
                    <a:pt x="9800" y="52396"/>
                  </a:lnTo>
                  <a:lnTo>
                    <a:pt x="85568" y="52396"/>
                  </a:lnTo>
                  <a:lnTo>
                    <a:pt x="85568" y="36564"/>
                  </a:lnTo>
                  <a:lnTo>
                    <a:pt x="191868" y="36564"/>
                  </a:lnTo>
                  <a:lnTo>
                    <a:pt x="191868" y="26763"/>
                  </a:lnTo>
                  <a:close/>
                </a:path>
                <a:path w="1403350" h="342900">
                  <a:moveTo>
                    <a:pt x="191868" y="36564"/>
                  </a:moveTo>
                  <a:lnTo>
                    <a:pt x="117232" y="36564"/>
                  </a:lnTo>
                  <a:lnTo>
                    <a:pt x="117232" y="52396"/>
                  </a:lnTo>
                  <a:lnTo>
                    <a:pt x="191868" y="52396"/>
                  </a:lnTo>
                  <a:lnTo>
                    <a:pt x="191868" y="36564"/>
                  </a:lnTo>
                  <a:close/>
                </a:path>
                <a:path w="1403350" h="342900">
                  <a:moveTo>
                    <a:pt x="166989" y="215616"/>
                  </a:moveTo>
                  <a:lnTo>
                    <a:pt x="119705" y="219857"/>
                  </a:lnTo>
                  <a:lnTo>
                    <a:pt x="74777" y="238280"/>
                  </a:lnTo>
                  <a:lnTo>
                    <a:pt x="53527" y="279321"/>
                  </a:lnTo>
                  <a:lnTo>
                    <a:pt x="55411" y="293551"/>
                  </a:lnTo>
                  <a:lnTo>
                    <a:pt x="83683" y="326063"/>
                  </a:lnTo>
                  <a:lnTo>
                    <a:pt x="119776" y="338502"/>
                  </a:lnTo>
                  <a:lnTo>
                    <a:pt x="166989" y="342649"/>
                  </a:lnTo>
                  <a:lnTo>
                    <a:pt x="191962" y="341612"/>
                  </a:lnTo>
                  <a:lnTo>
                    <a:pt x="214108" y="338502"/>
                  </a:lnTo>
                  <a:lnTo>
                    <a:pt x="233427" y="333319"/>
                  </a:lnTo>
                  <a:lnTo>
                    <a:pt x="249919" y="326063"/>
                  </a:lnTo>
                  <a:lnTo>
                    <a:pt x="261487" y="318147"/>
                  </a:lnTo>
                  <a:lnTo>
                    <a:pt x="166989" y="318147"/>
                  </a:lnTo>
                  <a:lnTo>
                    <a:pt x="154620" y="317864"/>
                  </a:lnTo>
                  <a:lnTo>
                    <a:pt x="114169" y="310938"/>
                  </a:lnTo>
                  <a:lnTo>
                    <a:pt x="84437" y="287362"/>
                  </a:lnTo>
                  <a:lnTo>
                    <a:pt x="84437" y="270777"/>
                  </a:lnTo>
                  <a:lnTo>
                    <a:pt x="122886" y="244641"/>
                  </a:lnTo>
                  <a:lnTo>
                    <a:pt x="166989" y="240118"/>
                  </a:lnTo>
                  <a:lnTo>
                    <a:pt x="261399" y="240118"/>
                  </a:lnTo>
                  <a:lnTo>
                    <a:pt x="259342" y="238280"/>
                  </a:lnTo>
                  <a:lnTo>
                    <a:pt x="214414" y="219857"/>
                  </a:lnTo>
                  <a:lnTo>
                    <a:pt x="184070" y="216087"/>
                  </a:lnTo>
                  <a:lnTo>
                    <a:pt x="166989" y="215616"/>
                  </a:lnTo>
                  <a:close/>
                </a:path>
                <a:path w="1403350" h="342900">
                  <a:moveTo>
                    <a:pt x="261399" y="240118"/>
                  </a:moveTo>
                  <a:lnTo>
                    <a:pt x="166989" y="240118"/>
                  </a:lnTo>
                  <a:lnTo>
                    <a:pt x="179499" y="240401"/>
                  </a:lnTo>
                  <a:lnTo>
                    <a:pt x="191020" y="241249"/>
                  </a:lnTo>
                  <a:lnTo>
                    <a:pt x="233922" y="253759"/>
                  </a:lnTo>
                  <a:lnTo>
                    <a:pt x="249542" y="270777"/>
                  </a:lnTo>
                  <a:lnTo>
                    <a:pt x="249542" y="287362"/>
                  </a:lnTo>
                  <a:lnTo>
                    <a:pt x="211093" y="313623"/>
                  </a:lnTo>
                  <a:lnTo>
                    <a:pt x="166989" y="318147"/>
                  </a:lnTo>
                  <a:lnTo>
                    <a:pt x="261487" y="318147"/>
                  </a:lnTo>
                  <a:lnTo>
                    <a:pt x="280452" y="279321"/>
                  </a:lnTo>
                  <a:lnTo>
                    <a:pt x="279711" y="270777"/>
                  </a:lnTo>
                  <a:lnTo>
                    <a:pt x="279604" y="269544"/>
                  </a:lnTo>
                  <a:lnTo>
                    <a:pt x="277059" y="260567"/>
                  </a:lnTo>
                  <a:lnTo>
                    <a:pt x="272818" y="252392"/>
                  </a:lnTo>
                  <a:lnTo>
                    <a:pt x="266881" y="245018"/>
                  </a:lnTo>
                  <a:lnTo>
                    <a:pt x="261399" y="240118"/>
                  </a:lnTo>
                  <a:close/>
                </a:path>
                <a:path w="1403350" h="342900">
                  <a:moveTo>
                    <a:pt x="483976" y="273667"/>
                  </a:moveTo>
                  <a:lnTo>
                    <a:pt x="345635" y="273667"/>
                  </a:lnTo>
                  <a:lnTo>
                    <a:pt x="345635" y="299676"/>
                  </a:lnTo>
                  <a:lnTo>
                    <a:pt x="654735" y="299676"/>
                  </a:lnTo>
                  <a:lnTo>
                    <a:pt x="654735" y="281206"/>
                  </a:lnTo>
                  <a:lnTo>
                    <a:pt x="483976" y="281206"/>
                  </a:lnTo>
                  <a:lnTo>
                    <a:pt x="483976" y="273667"/>
                  </a:lnTo>
                  <a:close/>
                </a:path>
                <a:path w="1403350" h="342900">
                  <a:moveTo>
                    <a:pt x="514886" y="191868"/>
                  </a:moveTo>
                  <a:lnTo>
                    <a:pt x="483976" y="191868"/>
                  </a:lnTo>
                  <a:lnTo>
                    <a:pt x="483976" y="281206"/>
                  </a:lnTo>
                  <a:lnTo>
                    <a:pt x="514886" y="281206"/>
                  </a:lnTo>
                  <a:lnTo>
                    <a:pt x="514886" y="191868"/>
                  </a:lnTo>
                  <a:close/>
                </a:path>
                <a:path w="1403350" h="342900">
                  <a:moveTo>
                    <a:pt x="654735" y="273667"/>
                  </a:moveTo>
                  <a:lnTo>
                    <a:pt x="514886" y="273667"/>
                  </a:lnTo>
                  <a:lnTo>
                    <a:pt x="514886" y="281206"/>
                  </a:lnTo>
                  <a:lnTo>
                    <a:pt x="654735" y="281206"/>
                  </a:lnTo>
                  <a:lnTo>
                    <a:pt x="654735" y="273667"/>
                  </a:lnTo>
                  <a:close/>
                </a:path>
                <a:path w="1403350" h="342900">
                  <a:moveTo>
                    <a:pt x="413109" y="26009"/>
                  </a:moveTo>
                  <a:lnTo>
                    <a:pt x="381822" y="26009"/>
                  </a:lnTo>
                  <a:lnTo>
                    <a:pt x="381822" y="200538"/>
                  </a:lnTo>
                  <a:lnTo>
                    <a:pt x="483976" y="200538"/>
                  </a:lnTo>
                  <a:lnTo>
                    <a:pt x="483976" y="191868"/>
                  </a:lnTo>
                  <a:lnTo>
                    <a:pt x="617417" y="191868"/>
                  </a:lnTo>
                  <a:lnTo>
                    <a:pt x="617417" y="174905"/>
                  </a:lnTo>
                  <a:lnTo>
                    <a:pt x="413109" y="174905"/>
                  </a:lnTo>
                  <a:lnTo>
                    <a:pt x="413109" y="112331"/>
                  </a:lnTo>
                  <a:lnTo>
                    <a:pt x="617417" y="112331"/>
                  </a:lnTo>
                  <a:lnTo>
                    <a:pt x="617417" y="86698"/>
                  </a:lnTo>
                  <a:lnTo>
                    <a:pt x="413109" y="86698"/>
                  </a:lnTo>
                  <a:lnTo>
                    <a:pt x="413109" y="26009"/>
                  </a:lnTo>
                  <a:close/>
                </a:path>
                <a:path w="1403350" h="342900">
                  <a:moveTo>
                    <a:pt x="617417" y="191868"/>
                  </a:moveTo>
                  <a:lnTo>
                    <a:pt x="514886" y="191868"/>
                  </a:lnTo>
                  <a:lnTo>
                    <a:pt x="514886" y="200538"/>
                  </a:lnTo>
                  <a:lnTo>
                    <a:pt x="617417" y="200538"/>
                  </a:lnTo>
                  <a:lnTo>
                    <a:pt x="617417" y="191868"/>
                  </a:lnTo>
                  <a:close/>
                </a:path>
                <a:path w="1403350" h="342900">
                  <a:moveTo>
                    <a:pt x="617417" y="112331"/>
                  </a:moveTo>
                  <a:lnTo>
                    <a:pt x="586507" y="112331"/>
                  </a:lnTo>
                  <a:lnTo>
                    <a:pt x="586507" y="174905"/>
                  </a:lnTo>
                  <a:lnTo>
                    <a:pt x="617417" y="174905"/>
                  </a:lnTo>
                  <a:lnTo>
                    <a:pt x="617417" y="112331"/>
                  </a:lnTo>
                  <a:close/>
                </a:path>
                <a:path w="1403350" h="342900">
                  <a:moveTo>
                    <a:pt x="617417" y="26009"/>
                  </a:moveTo>
                  <a:lnTo>
                    <a:pt x="586507" y="26009"/>
                  </a:lnTo>
                  <a:lnTo>
                    <a:pt x="586507" y="86698"/>
                  </a:lnTo>
                  <a:lnTo>
                    <a:pt x="617417" y="86698"/>
                  </a:lnTo>
                  <a:lnTo>
                    <a:pt x="617417" y="26009"/>
                  </a:lnTo>
                  <a:close/>
                </a:path>
                <a:path w="1403350" h="342900">
                  <a:moveTo>
                    <a:pt x="887064" y="273290"/>
                  </a:moveTo>
                  <a:lnTo>
                    <a:pt x="748723" y="273290"/>
                  </a:lnTo>
                  <a:lnTo>
                    <a:pt x="748723" y="298922"/>
                  </a:lnTo>
                  <a:lnTo>
                    <a:pt x="1057824" y="298922"/>
                  </a:lnTo>
                  <a:lnTo>
                    <a:pt x="1057824" y="281206"/>
                  </a:lnTo>
                  <a:lnTo>
                    <a:pt x="887064" y="281206"/>
                  </a:lnTo>
                  <a:lnTo>
                    <a:pt x="887064" y="273290"/>
                  </a:lnTo>
                  <a:close/>
                </a:path>
                <a:path w="1403350" h="342900">
                  <a:moveTo>
                    <a:pt x="918351" y="172266"/>
                  </a:moveTo>
                  <a:lnTo>
                    <a:pt x="887064" y="172266"/>
                  </a:lnTo>
                  <a:lnTo>
                    <a:pt x="887064" y="281206"/>
                  </a:lnTo>
                  <a:lnTo>
                    <a:pt x="918351" y="281206"/>
                  </a:lnTo>
                  <a:lnTo>
                    <a:pt x="918351" y="172266"/>
                  </a:lnTo>
                  <a:close/>
                </a:path>
                <a:path w="1403350" h="342900">
                  <a:moveTo>
                    <a:pt x="1057824" y="273290"/>
                  </a:moveTo>
                  <a:lnTo>
                    <a:pt x="918351" y="273290"/>
                  </a:lnTo>
                  <a:lnTo>
                    <a:pt x="918351" y="281206"/>
                  </a:lnTo>
                  <a:lnTo>
                    <a:pt x="1057824" y="281206"/>
                  </a:lnTo>
                  <a:lnTo>
                    <a:pt x="1057824" y="273290"/>
                  </a:lnTo>
                  <a:close/>
                </a:path>
                <a:path w="1403350" h="342900">
                  <a:moveTo>
                    <a:pt x="818082" y="30910"/>
                  </a:moveTo>
                  <a:lnTo>
                    <a:pt x="786418" y="30910"/>
                  </a:lnTo>
                  <a:lnTo>
                    <a:pt x="786418" y="182444"/>
                  </a:lnTo>
                  <a:lnTo>
                    <a:pt x="887064" y="182444"/>
                  </a:lnTo>
                  <a:lnTo>
                    <a:pt x="887064" y="172266"/>
                  </a:lnTo>
                  <a:lnTo>
                    <a:pt x="1022390" y="172266"/>
                  </a:lnTo>
                  <a:lnTo>
                    <a:pt x="1022390" y="167743"/>
                  </a:lnTo>
                  <a:lnTo>
                    <a:pt x="818082" y="167743"/>
                  </a:lnTo>
                  <a:lnTo>
                    <a:pt x="818082" y="30910"/>
                  </a:lnTo>
                  <a:close/>
                </a:path>
                <a:path w="1403350" h="342900">
                  <a:moveTo>
                    <a:pt x="1022390" y="172266"/>
                  </a:moveTo>
                  <a:lnTo>
                    <a:pt x="918351" y="172266"/>
                  </a:lnTo>
                  <a:lnTo>
                    <a:pt x="918351" y="182444"/>
                  </a:lnTo>
                  <a:lnTo>
                    <a:pt x="1022390" y="182444"/>
                  </a:lnTo>
                  <a:lnTo>
                    <a:pt x="1022390" y="172266"/>
                  </a:lnTo>
                  <a:close/>
                </a:path>
                <a:path w="1403350" h="342900">
                  <a:moveTo>
                    <a:pt x="1022390" y="156811"/>
                  </a:moveTo>
                  <a:lnTo>
                    <a:pt x="818082" y="156811"/>
                  </a:lnTo>
                  <a:lnTo>
                    <a:pt x="818082" y="167743"/>
                  </a:lnTo>
                  <a:lnTo>
                    <a:pt x="1022390" y="167743"/>
                  </a:lnTo>
                  <a:lnTo>
                    <a:pt x="1022390" y="156811"/>
                  </a:lnTo>
                  <a:close/>
                </a:path>
                <a:path w="1403350" h="342900">
                  <a:moveTo>
                    <a:pt x="1233831" y="208454"/>
                  </a:moveTo>
                  <a:lnTo>
                    <a:pt x="1132808" y="208454"/>
                  </a:lnTo>
                  <a:lnTo>
                    <a:pt x="1132808" y="231825"/>
                  </a:lnTo>
                  <a:lnTo>
                    <a:pt x="1333346" y="231825"/>
                  </a:lnTo>
                  <a:lnTo>
                    <a:pt x="1333346" y="260850"/>
                  </a:lnTo>
                  <a:lnTo>
                    <a:pt x="1133561" y="260850"/>
                  </a:lnTo>
                  <a:lnTo>
                    <a:pt x="1133561" y="339256"/>
                  </a:lnTo>
                  <a:lnTo>
                    <a:pt x="1374057" y="339256"/>
                  </a:lnTo>
                  <a:lnTo>
                    <a:pt x="1374057" y="324178"/>
                  </a:lnTo>
                  <a:lnTo>
                    <a:pt x="1164095" y="324178"/>
                  </a:lnTo>
                  <a:lnTo>
                    <a:pt x="1164095" y="283090"/>
                  </a:lnTo>
                  <a:lnTo>
                    <a:pt x="1363879" y="283090"/>
                  </a:lnTo>
                  <a:lnTo>
                    <a:pt x="1363879" y="223155"/>
                  </a:lnTo>
                  <a:lnTo>
                    <a:pt x="1233831" y="223155"/>
                  </a:lnTo>
                  <a:lnTo>
                    <a:pt x="1233831" y="208454"/>
                  </a:lnTo>
                  <a:close/>
                </a:path>
                <a:path w="1403350" h="342900">
                  <a:moveTo>
                    <a:pt x="1374057" y="315131"/>
                  </a:moveTo>
                  <a:lnTo>
                    <a:pt x="1164095" y="315131"/>
                  </a:lnTo>
                  <a:lnTo>
                    <a:pt x="1164095" y="324178"/>
                  </a:lnTo>
                  <a:lnTo>
                    <a:pt x="1374057" y="324178"/>
                  </a:lnTo>
                  <a:lnTo>
                    <a:pt x="1374057" y="315131"/>
                  </a:lnTo>
                  <a:close/>
                </a:path>
                <a:path w="1403350" h="342900">
                  <a:moveTo>
                    <a:pt x="1264741" y="171890"/>
                  </a:moveTo>
                  <a:lnTo>
                    <a:pt x="1233831" y="171890"/>
                  </a:lnTo>
                  <a:lnTo>
                    <a:pt x="1233831" y="223155"/>
                  </a:lnTo>
                  <a:lnTo>
                    <a:pt x="1264741" y="223155"/>
                  </a:lnTo>
                  <a:lnTo>
                    <a:pt x="1264741" y="171890"/>
                  </a:lnTo>
                  <a:close/>
                </a:path>
                <a:path w="1403350" h="342900">
                  <a:moveTo>
                    <a:pt x="1363879" y="208454"/>
                  </a:moveTo>
                  <a:lnTo>
                    <a:pt x="1264741" y="208454"/>
                  </a:lnTo>
                  <a:lnTo>
                    <a:pt x="1264741" y="223155"/>
                  </a:lnTo>
                  <a:lnTo>
                    <a:pt x="1363879" y="223155"/>
                  </a:lnTo>
                  <a:lnTo>
                    <a:pt x="1363879" y="208454"/>
                  </a:lnTo>
                  <a:close/>
                </a:path>
                <a:path w="1403350" h="342900">
                  <a:moveTo>
                    <a:pt x="1403082" y="153419"/>
                  </a:moveTo>
                  <a:lnTo>
                    <a:pt x="1095866" y="153419"/>
                  </a:lnTo>
                  <a:lnTo>
                    <a:pt x="1095866" y="177167"/>
                  </a:lnTo>
                  <a:lnTo>
                    <a:pt x="1233831" y="177167"/>
                  </a:lnTo>
                  <a:lnTo>
                    <a:pt x="1233831" y="171890"/>
                  </a:lnTo>
                  <a:lnTo>
                    <a:pt x="1403082" y="171890"/>
                  </a:lnTo>
                  <a:lnTo>
                    <a:pt x="1403082" y="153419"/>
                  </a:lnTo>
                  <a:close/>
                </a:path>
                <a:path w="1403350" h="342900">
                  <a:moveTo>
                    <a:pt x="1403082" y="171890"/>
                  </a:moveTo>
                  <a:lnTo>
                    <a:pt x="1264741" y="171890"/>
                  </a:lnTo>
                  <a:lnTo>
                    <a:pt x="1264741" y="177167"/>
                  </a:lnTo>
                  <a:lnTo>
                    <a:pt x="1403082" y="177167"/>
                  </a:lnTo>
                  <a:lnTo>
                    <a:pt x="1403082" y="171890"/>
                  </a:lnTo>
                  <a:close/>
                </a:path>
                <a:path w="1403350" h="342900">
                  <a:moveTo>
                    <a:pt x="1239108" y="44103"/>
                  </a:moveTo>
                  <a:lnTo>
                    <a:pt x="1232323" y="44103"/>
                  </a:lnTo>
                  <a:lnTo>
                    <a:pt x="1232323" y="49380"/>
                  </a:lnTo>
                  <a:lnTo>
                    <a:pt x="1231769" y="55788"/>
                  </a:lnTo>
                  <a:lnTo>
                    <a:pt x="1205088" y="89903"/>
                  </a:lnTo>
                  <a:lnTo>
                    <a:pt x="1169419" y="104981"/>
                  </a:lnTo>
                  <a:lnTo>
                    <a:pt x="1124114" y="113250"/>
                  </a:lnTo>
                  <a:lnTo>
                    <a:pt x="1111698" y="114216"/>
                  </a:lnTo>
                  <a:lnTo>
                    <a:pt x="1121122" y="137964"/>
                  </a:lnTo>
                  <a:lnTo>
                    <a:pt x="1161621" y="132239"/>
                  </a:lnTo>
                  <a:lnTo>
                    <a:pt x="1208763" y="116784"/>
                  </a:lnTo>
                  <a:lnTo>
                    <a:pt x="1242925" y="92635"/>
                  </a:lnTo>
                  <a:lnTo>
                    <a:pt x="1249474" y="84241"/>
                  </a:lnTo>
                  <a:lnTo>
                    <a:pt x="1245257" y="77157"/>
                  </a:lnTo>
                  <a:lnTo>
                    <a:pt x="1241962" y="68817"/>
                  </a:lnTo>
                  <a:lnTo>
                    <a:pt x="1241841" y="68511"/>
                  </a:lnTo>
                  <a:lnTo>
                    <a:pt x="1239791" y="59252"/>
                  </a:lnTo>
                  <a:lnTo>
                    <a:pt x="1239108" y="49380"/>
                  </a:lnTo>
                  <a:lnTo>
                    <a:pt x="1239108" y="44103"/>
                  </a:lnTo>
                  <a:close/>
                </a:path>
                <a:path w="1403350" h="342900">
                  <a:moveTo>
                    <a:pt x="1266249" y="44103"/>
                  </a:moveTo>
                  <a:lnTo>
                    <a:pt x="1259840" y="44103"/>
                  </a:lnTo>
                  <a:lnTo>
                    <a:pt x="1259840" y="49380"/>
                  </a:lnTo>
                  <a:lnTo>
                    <a:pt x="1259157" y="59252"/>
                  </a:lnTo>
                  <a:lnTo>
                    <a:pt x="1257108" y="68511"/>
                  </a:lnTo>
                  <a:lnTo>
                    <a:pt x="1253691" y="77157"/>
                  </a:lnTo>
                  <a:lnTo>
                    <a:pt x="1249474" y="84241"/>
                  </a:lnTo>
                  <a:lnTo>
                    <a:pt x="1250040" y="85191"/>
                  </a:lnTo>
                  <a:lnTo>
                    <a:pt x="1279819" y="111577"/>
                  </a:lnTo>
                  <a:lnTo>
                    <a:pt x="1323922" y="129294"/>
                  </a:lnTo>
                  <a:lnTo>
                    <a:pt x="1363502" y="136574"/>
                  </a:lnTo>
                  <a:lnTo>
                    <a:pt x="1377449" y="137964"/>
                  </a:lnTo>
                  <a:lnTo>
                    <a:pt x="1386873" y="114216"/>
                  </a:lnTo>
                  <a:lnTo>
                    <a:pt x="1374457" y="113250"/>
                  </a:lnTo>
                  <a:lnTo>
                    <a:pt x="1362466" y="111860"/>
                  </a:lnTo>
                  <a:lnTo>
                    <a:pt x="1319493" y="101777"/>
                  </a:lnTo>
                  <a:lnTo>
                    <a:pt x="1280832" y="80102"/>
                  </a:lnTo>
                  <a:lnTo>
                    <a:pt x="1266249" y="49380"/>
                  </a:lnTo>
                  <a:lnTo>
                    <a:pt x="1266249" y="44103"/>
                  </a:lnTo>
                  <a:close/>
                </a:path>
                <a:path w="1403350" h="342900">
                  <a:moveTo>
                    <a:pt x="1259840" y="44103"/>
                  </a:moveTo>
                  <a:lnTo>
                    <a:pt x="1239108" y="44103"/>
                  </a:lnTo>
                  <a:lnTo>
                    <a:pt x="1239108" y="49380"/>
                  </a:lnTo>
                  <a:lnTo>
                    <a:pt x="1239791" y="59252"/>
                  </a:lnTo>
                  <a:lnTo>
                    <a:pt x="1241841" y="68511"/>
                  </a:lnTo>
                  <a:lnTo>
                    <a:pt x="1245257" y="77157"/>
                  </a:lnTo>
                  <a:lnTo>
                    <a:pt x="1249474" y="84241"/>
                  </a:lnTo>
                  <a:lnTo>
                    <a:pt x="1253691" y="77157"/>
                  </a:lnTo>
                  <a:lnTo>
                    <a:pt x="1256987" y="68817"/>
                  </a:lnTo>
                  <a:lnTo>
                    <a:pt x="1257108" y="68511"/>
                  </a:lnTo>
                  <a:lnTo>
                    <a:pt x="1259157" y="59252"/>
                  </a:lnTo>
                  <a:lnTo>
                    <a:pt x="1259840" y="49380"/>
                  </a:lnTo>
                  <a:lnTo>
                    <a:pt x="1259840" y="44103"/>
                  </a:lnTo>
                  <a:close/>
                </a:path>
                <a:path w="1403350" h="342900">
                  <a:moveTo>
                    <a:pt x="1233831" y="31663"/>
                  </a:moveTo>
                  <a:lnTo>
                    <a:pt x="1127153" y="31663"/>
                  </a:lnTo>
                  <a:lnTo>
                    <a:pt x="1127153" y="55788"/>
                  </a:lnTo>
                  <a:lnTo>
                    <a:pt x="1231769" y="55788"/>
                  </a:lnTo>
                  <a:lnTo>
                    <a:pt x="1232323" y="49380"/>
                  </a:lnTo>
                  <a:lnTo>
                    <a:pt x="1232323" y="44103"/>
                  </a:lnTo>
                  <a:lnTo>
                    <a:pt x="1372172" y="44103"/>
                  </a:lnTo>
                  <a:lnTo>
                    <a:pt x="1372172" y="41087"/>
                  </a:lnTo>
                  <a:lnTo>
                    <a:pt x="1233831" y="41087"/>
                  </a:lnTo>
                  <a:lnTo>
                    <a:pt x="1233831" y="31663"/>
                  </a:lnTo>
                  <a:close/>
                </a:path>
                <a:path w="1403350" h="342900">
                  <a:moveTo>
                    <a:pt x="1372172" y="44103"/>
                  </a:moveTo>
                  <a:lnTo>
                    <a:pt x="1266249" y="44103"/>
                  </a:lnTo>
                  <a:lnTo>
                    <a:pt x="1266249" y="49380"/>
                  </a:lnTo>
                  <a:lnTo>
                    <a:pt x="1266803" y="55788"/>
                  </a:lnTo>
                  <a:lnTo>
                    <a:pt x="1372172" y="55788"/>
                  </a:lnTo>
                  <a:lnTo>
                    <a:pt x="1372172" y="44103"/>
                  </a:lnTo>
                  <a:close/>
                </a:path>
                <a:path w="1403350" h="342900">
                  <a:moveTo>
                    <a:pt x="1264741" y="0"/>
                  </a:moveTo>
                  <a:lnTo>
                    <a:pt x="1233831" y="0"/>
                  </a:lnTo>
                  <a:lnTo>
                    <a:pt x="1233831" y="41087"/>
                  </a:lnTo>
                  <a:lnTo>
                    <a:pt x="1264741" y="41087"/>
                  </a:lnTo>
                  <a:lnTo>
                    <a:pt x="1264741" y="0"/>
                  </a:lnTo>
                  <a:close/>
                </a:path>
                <a:path w="1403350" h="342900">
                  <a:moveTo>
                    <a:pt x="1372172" y="31663"/>
                  </a:moveTo>
                  <a:lnTo>
                    <a:pt x="1264741" y="31663"/>
                  </a:lnTo>
                  <a:lnTo>
                    <a:pt x="1264741" y="41087"/>
                  </a:lnTo>
                  <a:lnTo>
                    <a:pt x="1372172" y="41087"/>
                  </a:lnTo>
                  <a:lnTo>
                    <a:pt x="1372172" y="3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900435" y="5455331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900426" y="5455341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4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16"/>
                  </a:lnTo>
                  <a:lnTo>
                    <a:pt x="10477" y="890016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692868" y="5818785"/>
              <a:ext cx="407670" cy="233679"/>
            </a:xfrm>
            <a:custGeom>
              <a:avLst/>
              <a:gdLst/>
              <a:ahLst/>
              <a:cxnLst/>
              <a:rect l="l" t="t" r="r" b="b"/>
              <a:pathLst>
                <a:path w="407670" h="23367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7670" h="23367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7670" h="23367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7670" h="233679">
                  <a:moveTo>
                    <a:pt x="384649" y="30001"/>
                  </a:moveTo>
                  <a:lnTo>
                    <a:pt x="322654" y="30001"/>
                  </a:lnTo>
                  <a:lnTo>
                    <a:pt x="332639" y="30944"/>
                  </a:lnTo>
                  <a:lnTo>
                    <a:pt x="340876" y="33774"/>
                  </a:lnTo>
                  <a:lnTo>
                    <a:pt x="359351" y="72737"/>
                  </a:lnTo>
                  <a:lnTo>
                    <a:pt x="359834" y="84298"/>
                  </a:lnTo>
                  <a:lnTo>
                    <a:pt x="359472" y="92397"/>
                  </a:lnTo>
                  <a:lnTo>
                    <a:pt x="344833" y="133948"/>
                  </a:lnTo>
                  <a:lnTo>
                    <a:pt x="315660" y="165330"/>
                  </a:lnTo>
                  <a:lnTo>
                    <a:pt x="253632" y="214612"/>
                  </a:lnTo>
                  <a:lnTo>
                    <a:pt x="254736" y="233386"/>
                  </a:lnTo>
                  <a:lnTo>
                    <a:pt x="398302" y="233386"/>
                  </a:lnTo>
                  <a:lnTo>
                    <a:pt x="402275" y="203752"/>
                  </a:lnTo>
                  <a:lnTo>
                    <a:pt x="293389" y="203752"/>
                  </a:lnTo>
                  <a:lnTo>
                    <a:pt x="309770" y="191420"/>
                  </a:lnTo>
                  <a:lnTo>
                    <a:pt x="349389" y="160188"/>
                  </a:lnTo>
                  <a:lnTo>
                    <a:pt x="382186" y="126517"/>
                  </a:lnTo>
                  <a:lnTo>
                    <a:pt x="399407" y="86772"/>
                  </a:lnTo>
                  <a:lnTo>
                    <a:pt x="400143" y="75832"/>
                  </a:lnTo>
                  <a:lnTo>
                    <a:pt x="399154" y="62349"/>
                  </a:lnTo>
                  <a:lnTo>
                    <a:pt x="399073" y="61245"/>
                  </a:lnTo>
                  <a:lnTo>
                    <a:pt x="395863" y="48407"/>
                  </a:lnTo>
                  <a:lnTo>
                    <a:pt x="390514" y="37317"/>
                  </a:lnTo>
                  <a:lnTo>
                    <a:pt x="384649" y="30001"/>
                  </a:lnTo>
                  <a:close/>
                </a:path>
                <a:path w="407670" h="233679">
                  <a:moveTo>
                    <a:pt x="394253" y="165652"/>
                  </a:moveTo>
                  <a:lnTo>
                    <a:pt x="376951" y="203752"/>
                  </a:lnTo>
                  <a:lnTo>
                    <a:pt x="402275" y="203752"/>
                  </a:lnTo>
                  <a:lnTo>
                    <a:pt x="407137" y="167493"/>
                  </a:lnTo>
                  <a:lnTo>
                    <a:pt x="394253" y="165652"/>
                  </a:lnTo>
                  <a:close/>
                </a:path>
                <a:path w="407670" h="233679">
                  <a:moveTo>
                    <a:pt x="335170" y="10859"/>
                  </a:moveTo>
                  <a:lnTo>
                    <a:pt x="328613" y="11101"/>
                  </a:lnTo>
                  <a:lnTo>
                    <a:pt x="320856" y="11929"/>
                  </a:lnTo>
                  <a:lnTo>
                    <a:pt x="321224" y="11929"/>
                  </a:lnTo>
                  <a:lnTo>
                    <a:pt x="314809" y="13033"/>
                  </a:lnTo>
                  <a:lnTo>
                    <a:pt x="272713" y="29019"/>
                  </a:lnTo>
                  <a:lnTo>
                    <a:pt x="263571" y="38284"/>
                  </a:lnTo>
                  <a:lnTo>
                    <a:pt x="268541" y="92397"/>
                  </a:lnTo>
                  <a:lnTo>
                    <a:pt x="282713" y="94237"/>
                  </a:lnTo>
                  <a:lnTo>
                    <a:pt x="289423" y="45094"/>
                  </a:lnTo>
                  <a:lnTo>
                    <a:pt x="289524" y="44358"/>
                  </a:lnTo>
                  <a:lnTo>
                    <a:pt x="292714" y="40063"/>
                  </a:lnTo>
                  <a:lnTo>
                    <a:pt x="297131" y="36627"/>
                  </a:lnTo>
                  <a:lnTo>
                    <a:pt x="302776" y="34050"/>
                  </a:lnTo>
                  <a:lnTo>
                    <a:pt x="308543" y="31351"/>
                  </a:lnTo>
                  <a:lnTo>
                    <a:pt x="315169" y="30001"/>
                  </a:lnTo>
                  <a:lnTo>
                    <a:pt x="384649" y="30001"/>
                  </a:lnTo>
                  <a:lnTo>
                    <a:pt x="383025" y="27976"/>
                  </a:lnTo>
                  <a:lnTo>
                    <a:pt x="373684" y="20488"/>
                  </a:lnTo>
                  <a:lnTo>
                    <a:pt x="362595" y="15138"/>
                  </a:lnTo>
                  <a:lnTo>
                    <a:pt x="349757" y="11929"/>
                  </a:lnTo>
                  <a:lnTo>
                    <a:pt x="335170" y="10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910845" y="5455331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910836" y="5455341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4">
                  <a:moveTo>
                    <a:pt x="4282592" y="0"/>
                  </a:moveTo>
                  <a:lnTo>
                    <a:pt x="4272127" y="0"/>
                  </a:lnTo>
                  <a:lnTo>
                    <a:pt x="4272127" y="890016"/>
                  </a:lnTo>
                  <a:lnTo>
                    <a:pt x="0" y="890016"/>
                  </a:lnTo>
                  <a:lnTo>
                    <a:pt x="0" y="900493"/>
                  </a:lnTo>
                  <a:lnTo>
                    <a:pt x="4272127" y="900493"/>
                  </a:lnTo>
                  <a:lnTo>
                    <a:pt x="4282592" y="900493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45141" y="5740432"/>
              <a:ext cx="1746885" cy="341630"/>
            </a:xfrm>
            <a:custGeom>
              <a:avLst/>
              <a:gdLst/>
              <a:ahLst/>
              <a:cxnLst/>
              <a:rect l="l" t="t" r="r" b="b"/>
              <a:pathLst>
                <a:path w="1746884" h="341629">
                  <a:moveTo>
                    <a:pt x="88960" y="20355"/>
                  </a:moveTo>
                  <a:lnTo>
                    <a:pt x="43349" y="30910"/>
                  </a:lnTo>
                  <a:lnTo>
                    <a:pt x="11685" y="59181"/>
                  </a:lnTo>
                  <a:lnTo>
                    <a:pt x="0" y="101023"/>
                  </a:lnTo>
                  <a:lnTo>
                    <a:pt x="730" y="112708"/>
                  </a:lnTo>
                  <a:lnTo>
                    <a:pt x="2836" y="123216"/>
                  </a:lnTo>
                  <a:lnTo>
                    <a:pt x="2921" y="123640"/>
                  </a:lnTo>
                  <a:lnTo>
                    <a:pt x="25444" y="159356"/>
                  </a:lnTo>
                  <a:lnTo>
                    <a:pt x="64929" y="179146"/>
                  </a:lnTo>
                  <a:lnTo>
                    <a:pt x="88960" y="181690"/>
                  </a:lnTo>
                  <a:lnTo>
                    <a:pt x="101588" y="181054"/>
                  </a:lnTo>
                  <a:lnTo>
                    <a:pt x="144396" y="165929"/>
                  </a:lnTo>
                  <a:lnTo>
                    <a:pt x="156660" y="155304"/>
                  </a:lnTo>
                  <a:lnTo>
                    <a:pt x="88960" y="155304"/>
                  </a:lnTo>
                  <a:lnTo>
                    <a:pt x="80879" y="154880"/>
                  </a:lnTo>
                  <a:lnTo>
                    <a:pt x="42359" y="135372"/>
                  </a:lnTo>
                  <a:lnTo>
                    <a:pt x="30533" y="101023"/>
                  </a:lnTo>
                  <a:lnTo>
                    <a:pt x="31004" y="93342"/>
                  </a:lnTo>
                  <a:lnTo>
                    <a:pt x="52914" y="57650"/>
                  </a:lnTo>
                  <a:lnTo>
                    <a:pt x="88960" y="47118"/>
                  </a:lnTo>
                  <a:lnTo>
                    <a:pt x="156660" y="47118"/>
                  </a:lnTo>
                  <a:lnTo>
                    <a:pt x="152759" y="43066"/>
                  </a:lnTo>
                  <a:lnTo>
                    <a:pt x="113462" y="22994"/>
                  </a:lnTo>
                  <a:lnTo>
                    <a:pt x="101588" y="21015"/>
                  </a:lnTo>
                  <a:lnTo>
                    <a:pt x="88960" y="20355"/>
                  </a:lnTo>
                  <a:close/>
                </a:path>
                <a:path w="1746884" h="341629">
                  <a:moveTo>
                    <a:pt x="156660" y="47118"/>
                  </a:moveTo>
                  <a:lnTo>
                    <a:pt x="88960" y="47118"/>
                  </a:lnTo>
                  <a:lnTo>
                    <a:pt x="97206" y="47543"/>
                  </a:lnTo>
                  <a:lnTo>
                    <a:pt x="104981" y="48815"/>
                  </a:lnTo>
                  <a:lnTo>
                    <a:pt x="139849" y="73128"/>
                  </a:lnTo>
                  <a:lnTo>
                    <a:pt x="147765" y="101023"/>
                  </a:lnTo>
                  <a:lnTo>
                    <a:pt x="147270" y="108891"/>
                  </a:lnTo>
                  <a:lnTo>
                    <a:pt x="125360" y="144796"/>
                  </a:lnTo>
                  <a:lnTo>
                    <a:pt x="88960" y="155304"/>
                  </a:lnTo>
                  <a:lnTo>
                    <a:pt x="156660" y="155304"/>
                  </a:lnTo>
                  <a:lnTo>
                    <a:pt x="177190" y="112708"/>
                  </a:lnTo>
                  <a:lnTo>
                    <a:pt x="177921" y="101023"/>
                  </a:lnTo>
                  <a:lnTo>
                    <a:pt x="177190" y="89502"/>
                  </a:lnTo>
                  <a:lnTo>
                    <a:pt x="174999" y="78688"/>
                  </a:lnTo>
                  <a:lnTo>
                    <a:pt x="171348" y="68581"/>
                  </a:lnTo>
                  <a:lnTo>
                    <a:pt x="166235" y="59181"/>
                  </a:lnTo>
                  <a:lnTo>
                    <a:pt x="160039" y="50629"/>
                  </a:lnTo>
                  <a:lnTo>
                    <a:pt x="156660" y="47118"/>
                  </a:lnTo>
                  <a:close/>
                </a:path>
                <a:path w="1746884" h="341629">
                  <a:moveTo>
                    <a:pt x="258588" y="0"/>
                  </a:moveTo>
                  <a:lnTo>
                    <a:pt x="227302" y="0"/>
                  </a:lnTo>
                  <a:lnTo>
                    <a:pt x="227302" y="200538"/>
                  </a:lnTo>
                  <a:lnTo>
                    <a:pt x="258588" y="200538"/>
                  </a:lnTo>
                  <a:lnTo>
                    <a:pt x="258588" y="113839"/>
                  </a:lnTo>
                  <a:lnTo>
                    <a:pt x="249919" y="113839"/>
                  </a:lnTo>
                  <a:lnTo>
                    <a:pt x="249919" y="87829"/>
                  </a:lnTo>
                  <a:lnTo>
                    <a:pt x="258588" y="87829"/>
                  </a:lnTo>
                  <a:lnTo>
                    <a:pt x="258588" y="0"/>
                  </a:lnTo>
                  <a:close/>
                </a:path>
                <a:path w="1746884" h="341629">
                  <a:moveTo>
                    <a:pt x="258588" y="87829"/>
                  </a:moveTo>
                  <a:lnTo>
                    <a:pt x="249919" y="87829"/>
                  </a:lnTo>
                  <a:lnTo>
                    <a:pt x="249919" y="113839"/>
                  </a:lnTo>
                  <a:lnTo>
                    <a:pt x="258588" y="113839"/>
                  </a:lnTo>
                  <a:lnTo>
                    <a:pt x="258588" y="87829"/>
                  </a:lnTo>
                  <a:close/>
                </a:path>
                <a:path w="1746884" h="341629">
                  <a:moveTo>
                    <a:pt x="308723" y="87829"/>
                  </a:moveTo>
                  <a:lnTo>
                    <a:pt x="258588" y="87829"/>
                  </a:lnTo>
                  <a:lnTo>
                    <a:pt x="258588" y="113839"/>
                  </a:lnTo>
                  <a:lnTo>
                    <a:pt x="308723" y="113839"/>
                  </a:lnTo>
                  <a:lnTo>
                    <a:pt x="308723" y="87829"/>
                  </a:lnTo>
                  <a:close/>
                </a:path>
                <a:path w="1746884" h="341629">
                  <a:moveTo>
                    <a:pt x="258588" y="218255"/>
                  </a:moveTo>
                  <a:lnTo>
                    <a:pt x="36941" y="218255"/>
                  </a:lnTo>
                  <a:lnTo>
                    <a:pt x="36941" y="243887"/>
                  </a:lnTo>
                  <a:lnTo>
                    <a:pt x="227302" y="243887"/>
                  </a:lnTo>
                  <a:lnTo>
                    <a:pt x="227302" y="341518"/>
                  </a:lnTo>
                  <a:lnTo>
                    <a:pt x="258588" y="341518"/>
                  </a:lnTo>
                  <a:lnTo>
                    <a:pt x="258588" y="218255"/>
                  </a:lnTo>
                  <a:close/>
                </a:path>
                <a:path w="1746884" h="341629">
                  <a:moveTo>
                    <a:pt x="621187" y="0"/>
                  </a:moveTo>
                  <a:lnTo>
                    <a:pt x="589900" y="0"/>
                  </a:lnTo>
                  <a:lnTo>
                    <a:pt x="589900" y="201669"/>
                  </a:lnTo>
                  <a:lnTo>
                    <a:pt x="621187" y="201669"/>
                  </a:lnTo>
                  <a:lnTo>
                    <a:pt x="621187" y="98007"/>
                  </a:lnTo>
                  <a:lnTo>
                    <a:pt x="596308" y="98007"/>
                  </a:lnTo>
                  <a:lnTo>
                    <a:pt x="596308" y="71997"/>
                  </a:lnTo>
                  <a:lnTo>
                    <a:pt x="621187" y="71997"/>
                  </a:lnTo>
                  <a:lnTo>
                    <a:pt x="621187" y="0"/>
                  </a:lnTo>
                  <a:close/>
                </a:path>
                <a:path w="1746884" h="341629">
                  <a:moveTo>
                    <a:pt x="432334" y="19224"/>
                  </a:moveTo>
                  <a:lnTo>
                    <a:pt x="426680" y="19224"/>
                  </a:lnTo>
                  <a:lnTo>
                    <a:pt x="426680" y="54281"/>
                  </a:lnTo>
                  <a:lnTo>
                    <a:pt x="426107" y="65047"/>
                  </a:lnTo>
                  <a:lnTo>
                    <a:pt x="415748" y="103661"/>
                  </a:lnTo>
                  <a:lnTo>
                    <a:pt x="385969" y="143995"/>
                  </a:lnTo>
                  <a:lnTo>
                    <a:pt x="353103" y="165552"/>
                  </a:lnTo>
                  <a:lnTo>
                    <a:pt x="340358" y="170759"/>
                  </a:lnTo>
                  <a:lnTo>
                    <a:pt x="356943" y="196014"/>
                  </a:lnTo>
                  <a:lnTo>
                    <a:pt x="396382" y="174104"/>
                  </a:lnTo>
                  <a:lnTo>
                    <a:pt x="426491" y="141545"/>
                  </a:lnTo>
                  <a:lnTo>
                    <a:pt x="443042" y="108812"/>
                  </a:lnTo>
                  <a:lnTo>
                    <a:pt x="438695" y="96970"/>
                  </a:lnTo>
                  <a:lnTo>
                    <a:pt x="435161" y="82929"/>
                  </a:lnTo>
                  <a:lnTo>
                    <a:pt x="433041" y="68322"/>
                  </a:lnTo>
                  <a:lnTo>
                    <a:pt x="432387" y="54281"/>
                  </a:lnTo>
                  <a:lnTo>
                    <a:pt x="432334" y="19224"/>
                  </a:lnTo>
                  <a:close/>
                </a:path>
                <a:path w="1746884" h="341629">
                  <a:moveTo>
                    <a:pt x="457590" y="19224"/>
                  </a:moveTo>
                  <a:lnTo>
                    <a:pt x="452689" y="19224"/>
                  </a:lnTo>
                  <a:lnTo>
                    <a:pt x="452689" y="54281"/>
                  </a:lnTo>
                  <a:lnTo>
                    <a:pt x="452190" y="65047"/>
                  </a:lnTo>
                  <a:lnTo>
                    <a:pt x="452094" y="67120"/>
                  </a:lnTo>
                  <a:lnTo>
                    <a:pt x="452038" y="68322"/>
                  </a:lnTo>
                  <a:lnTo>
                    <a:pt x="451935" y="70537"/>
                  </a:lnTo>
                  <a:lnTo>
                    <a:pt x="449674" y="86133"/>
                  </a:lnTo>
                  <a:lnTo>
                    <a:pt x="445904" y="101070"/>
                  </a:lnTo>
                  <a:lnTo>
                    <a:pt x="443042" y="108812"/>
                  </a:lnTo>
                  <a:lnTo>
                    <a:pt x="443642" y="110446"/>
                  </a:lnTo>
                  <a:lnTo>
                    <a:pt x="465906" y="145998"/>
                  </a:lnTo>
                  <a:lnTo>
                    <a:pt x="498112" y="173115"/>
                  </a:lnTo>
                  <a:lnTo>
                    <a:pt x="523933" y="185837"/>
                  </a:lnTo>
                  <a:lnTo>
                    <a:pt x="540896" y="161335"/>
                  </a:lnTo>
                  <a:lnTo>
                    <a:pt x="528834" y="156694"/>
                  </a:lnTo>
                  <a:lnTo>
                    <a:pt x="517525" y="151063"/>
                  </a:lnTo>
                  <a:lnTo>
                    <a:pt x="480678" y="119022"/>
                  </a:lnTo>
                  <a:lnTo>
                    <a:pt x="460228" y="76615"/>
                  </a:lnTo>
                  <a:lnTo>
                    <a:pt x="457652" y="54281"/>
                  </a:lnTo>
                  <a:lnTo>
                    <a:pt x="457590" y="19224"/>
                  </a:lnTo>
                  <a:close/>
                </a:path>
                <a:path w="1746884" h="341629">
                  <a:moveTo>
                    <a:pt x="452689" y="19224"/>
                  </a:moveTo>
                  <a:lnTo>
                    <a:pt x="432334" y="19224"/>
                  </a:lnTo>
                  <a:lnTo>
                    <a:pt x="432387" y="54281"/>
                  </a:lnTo>
                  <a:lnTo>
                    <a:pt x="438695" y="96970"/>
                  </a:lnTo>
                  <a:lnTo>
                    <a:pt x="443042" y="108812"/>
                  </a:lnTo>
                  <a:lnTo>
                    <a:pt x="445904" y="101070"/>
                  </a:lnTo>
                  <a:lnTo>
                    <a:pt x="449674" y="86133"/>
                  </a:lnTo>
                  <a:lnTo>
                    <a:pt x="451935" y="70537"/>
                  </a:lnTo>
                  <a:lnTo>
                    <a:pt x="452689" y="54281"/>
                  </a:lnTo>
                  <a:lnTo>
                    <a:pt x="452689" y="19224"/>
                  </a:lnTo>
                  <a:close/>
                </a:path>
                <a:path w="1746884" h="341629">
                  <a:moveTo>
                    <a:pt x="589900" y="71997"/>
                  </a:moveTo>
                  <a:lnTo>
                    <a:pt x="515640" y="71997"/>
                  </a:lnTo>
                  <a:lnTo>
                    <a:pt x="515640" y="98007"/>
                  </a:lnTo>
                  <a:lnTo>
                    <a:pt x="589900" y="98007"/>
                  </a:lnTo>
                  <a:lnTo>
                    <a:pt x="589900" y="71997"/>
                  </a:lnTo>
                  <a:close/>
                </a:path>
                <a:path w="1746884" h="341629">
                  <a:moveTo>
                    <a:pt x="621187" y="71997"/>
                  </a:moveTo>
                  <a:lnTo>
                    <a:pt x="596308" y="71997"/>
                  </a:lnTo>
                  <a:lnTo>
                    <a:pt x="596308" y="98007"/>
                  </a:lnTo>
                  <a:lnTo>
                    <a:pt x="621187" y="98007"/>
                  </a:lnTo>
                  <a:lnTo>
                    <a:pt x="621187" y="71997"/>
                  </a:lnTo>
                  <a:close/>
                </a:path>
                <a:path w="1746884" h="341629">
                  <a:moveTo>
                    <a:pt x="508855" y="211846"/>
                  </a:moveTo>
                  <a:lnTo>
                    <a:pt x="461642" y="216087"/>
                  </a:lnTo>
                  <a:lnTo>
                    <a:pt x="425549" y="228809"/>
                  </a:lnTo>
                  <a:lnTo>
                    <a:pt x="397277" y="261887"/>
                  </a:lnTo>
                  <a:lnTo>
                    <a:pt x="395393" y="276305"/>
                  </a:lnTo>
                  <a:lnTo>
                    <a:pt x="397277" y="290559"/>
                  </a:lnTo>
                  <a:lnTo>
                    <a:pt x="425549" y="323424"/>
                  </a:lnTo>
                  <a:lnTo>
                    <a:pt x="461642" y="336146"/>
                  </a:lnTo>
                  <a:lnTo>
                    <a:pt x="508855" y="340387"/>
                  </a:lnTo>
                  <a:lnTo>
                    <a:pt x="533828" y="339327"/>
                  </a:lnTo>
                  <a:lnTo>
                    <a:pt x="555974" y="336146"/>
                  </a:lnTo>
                  <a:lnTo>
                    <a:pt x="575293" y="330845"/>
                  </a:lnTo>
                  <a:lnTo>
                    <a:pt x="591784" y="323424"/>
                  </a:lnTo>
                  <a:lnTo>
                    <a:pt x="603147" y="315508"/>
                  </a:lnTo>
                  <a:lnTo>
                    <a:pt x="508855" y="315508"/>
                  </a:lnTo>
                  <a:lnTo>
                    <a:pt x="496486" y="315226"/>
                  </a:lnTo>
                  <a:lnTo>
                    <a:pt x="456035" y="308299"/>
                  </a:lnTo>
                  <a:lnTo>
                    <a:pt x="426303" y="284347"/>
                  </a:lnTo>
                  <a:lnTo>
                    <a:pt x="426303" y="268012"/>
                  </a:lnTo>
                  <a:lnTo>
                    <a:pt x="456035" y="244170"/>
                  </a:lnTo>
                  <a:lnTo>
                    <a:pt x="496486" y="237032"/>
                  </a:lnTo>
                  <a:lnTo>
                    <a:pt x="508855" y="236725"/>
                  </a:lnTo>
                  <a:lnTo>
                    <a:pt x="603119" y="236725"/>
                  </a:lnTo>
                  <a:lnTo>
                    <a:pt x="591784" y="228809"/>
                  </a:lnTo>
                  <a:lnTo>
                    <a:pt x="575293" y="221388"/>
                  </a:lnTo>
                  <a:lnTo>
                    <a:pt x="555974" y="216087"/>
                  </a:lnTo>
                  <a:lnTo>
                    <a:pt x="533828" y="212907"/>
                  </a:lnTo>
                  <a:lnTo>
                    <a:pt x="508855" y="211846"/>
                  </a:lnTo>
                  <a:close/>
                </a:path>
                <a:path w="1746884" h="341629">
                  <a:moveTo>
                    <a:pt x="603119" y="236725"/>
                  </a:moveTo>
                  <a:lnTo>
                    <a:pt x="508855" y="236725"/>
                  </a:lnTo>
                  <a:lnTo>
                    <a:pt x="521365" y="237032"/>
                  </a:lnTo>
                  <a:lnTo>
                    <a:pt x="532886" y="237950"/>
                  </a:lnTo>
                  <a:lnTo>
                    <a:pt x="575788" y="250955"/>
                  </a:lnTo>
                  <a:lnTo>
                    <a:pt x="591408" y="268012"/>
                  </a:lnTo>
                  <a:lnTo>
                    <a:pt x="591408" y="284347"/>
                  </a:lnTo>
                  <a:lnTo>
                    <a:pt x="561652" y="308299"/>
                  </a:lnTo>
                  <a:lnTo>
                    <a:pt x="521365" y="315226"/>
                  </a:lnTo>
                  <a:lnTo>
                    <a:pt x="508855" y="315508"/>
                  </a:lnTo>
                  <a:lnTo>
                    <a:pt x="603147" y="315508"/>
                  </a:lnTo>
                  <a:lnTo>
                    <a:pt x="605143" y="314118"/>
                  </a:lnTo>
                  <a:lnTo>
                    <a:pt x="614684" y="303163"/>
                  </a:lnTo>
                  <a:lnTo>
                    <a:pt x="620409" y="290559"/>
                  </a:lnTo>
                  <a:lnTo>
                    <a:pt x="622318" y="276305"/>
                  </a:lnTo>
                  <a:lnTo>
                    <a:pt x="620409" y="261887"/>
                  </a:lnTo>
                  <a:lnTo>
                    <a:pt x="614684" y="249165"/>
                  </a:lnTo>
                  <a:lnTo>
                    <a:pt x="605143" y="238139"/>
                  </a:lnTo>
                  <a:lnTo>
                    <a:pt x="603119" y="236725"/>
                  </a:lnTo>
                  <a:close/>
                </a:path>
                <a:path w="1746884" h="341629">
                  <a:moveTo>
                    <a:pt x="868971" y="180936"/>
                  </a:moveTo>
                  <a:lnTo>
                    <a:pt x="744200" y="180936"/>
                  </a:lnTo>
                  <a:lnTo>
                    <a:pt x="744200" y="206192"/>
                  </a:lnTo>
                  <a:lnTo>
                    <a:pt x="1051415" y="206192"/>
                  </a:lnTo>
                  <a:lnTo>
                    <a:pt x="1051415" y="197145"/>
                  </a:lnTo>
                  <a:lnTo>
                    <a:pt x="868971" y="197145"/>
                  </a:lnTo>
                  <a:lnTo>
                    <a:pt x="868971" y="180936"/>
                  </a:lnTo>
                  <a:close/>
                </a:path>
                <a:path w="1746884" h="341629">
                  <a:moveTo>
                    <a:pt x="900258" y="131556"/>
                  </a:moveTo>
                  <a:lnTo>
                    <a:pt x="868971" y="131556"/>
                  </a:lnTo>
                  <a:lnTo>
                    <a:pt x="868971" y="197145"/>
                  </a:lnTo>
                  <a:lnTo>
                    <a:pt x="900258" y="197145"/>
                  </a:lnTo>
                  <a:lnTo>
                    <a:pt x="900258" y="131556"/>
                  </a:lnTo>
                  <a:close/>
                </a:path>
                <a:path w="1746884" h="341629">
                  <a:moveTo>
                    <a:pt x="1051415" y="180936"/>
                  </a:moveTo>
                  <a:lnTo>
                    <a:pt x="900258" y="180936"/>
                  </a:lnTo>
                  <a:lnTo>
                    <a:pt x="900258" y="197145"/>
                  </a:lnTo>
                  <a:lnTo>
                    <a:pt x="1051415" y="197145"/>
                  </a:lnTo>
                  <a:lnTo>
                    <a:pt x="1051415" y="180936"/>
                  </a:lnTo>
                  <a:close/>
                </a:path>
                <a:path w="1746884" h="341629">
                  <a:moveTo>
                    <a:pt x="1013193" y="78782"/>
                  </a:moveTo>
                  <a:lnTo>
                    <a:pt x="991480" y="78782"/>
                  </a:lnTo>
                  <a:lnTo>
                    <a:pt x="991480" y="102153"/>
                  </a:lnTo>
                  <a:lnTo>
                    <a:pt x="981154" y="102624"/>
                  </a:lnTo>
                  <a:lnTo>
                    <a:pt x="980737" y="108679"/>
                  </a:lnTo>
                  <a:lnTo>
                    <a:pt x="979041" y="123357"/>
                  </a:lnTo>
                  <a:lnTo>
                    <a:pt x="976591" y="139024"/>
                  </a:lnTo>
                  <a:lnTo>
                    <a:pt x="973386" y="155681"/>
                  </a:lnTo>
                  <a:lnTo>
                    <a:pt x="1004297" y="158319"/>
                  </a:lnTo>
                  <a:lnTo>
                    <a:pt x="1011647" y="110187"/>
                  </a:lnTo>
                  <a:lnTo>
                    <a:pt x="1013105" y="81987"/>
                  </a:lnTo>
                  <a:lnTo>
                    <a:pt x="1013193" y="78782"/>
                  </a:lnTo>
                  <a:close/>
                </a:path>
                <a:path w="1746884" h="341629">
                  <a:moveTo>
                    <a:pt x="982256" y="79068"/>
                  </a:moveTo>
                  <a:lnTo>
                    <a:pt x="772094" y="85568"/>
                  </a:lnTo>
                  <a:lnTo>
                    <a:pt x="776618" y="111954"/>
                  </a:lnTo>
                  <a:lnTo>
                    <a:pt x="981154" y="102624"/>
                  </a:lnTo>
                  <a:lnTo>
                    <a:pt x="981601" y="96122"/>
                  </a:lnTo>
                  <a:lnTo>
                    <a:pt x="981679" y="94991"/>
                  </a:lnTo>
                  <a:lnTo>
                    <a:pt x="982038" y="85568"/>
                  </a:lnTo>
                  <a:lnTo>
                    <a:pt x="982145" y="82764"/>
                  </a:lnTo>
                  <a:lnTo>
                    <a:pt x="982256" y="79068"/>
                  </a:lnTo>
                  <a:close/>
                </a:path>
                <a:path w="1746884" h="341629">
                  <a:moveTo>
                    <a:pt x="991480" y="78782"/>
                  </a:moveTo>
                  <a:lnTo>
                    <a:pt x="982256" y="79068"/>
                  </a:lnTo>
                  <a:lnTo>
                    <a:pt x="982145" y="82764"/>
                  </a:lnTo>
                  <a:lnTo>
                    <a:pt x="981679" y="94991"/>
                  </a:lnTo>
                  <a:lnTo>
                    <a:pt x="981186" y="102153"/>
                  </a:lnTo>
                  <a:lnTo>
                    <a:pt x="981154" y="102624"/>
                  </a:lnTo>
                  <a:lnTo>
                    <a:pt x="991480" y="102153"/>
                  </a:lnTo>
                  <a:lnTo>
                    <a:pt x="991480" y="78782"/>
                  </a:lnTo>
                  <a:close/>
                </a:path>
                <a:path w="1746884" h="341629">
                  <a:moveTo>
                    <a:pt x="999773" y="16208"/>
                  </a:moveTo>
                  <a:lnTo>
                    <a:pt x="982810" y="16208"/>
                  </a:lnTo>
                  <a:lnTo>
                    <a:pt x="982736" y="57320"/>
                  </a:lnTo>
                  <a:lnTo>
                    <a:pt x="982527" y="69359"/>
                  </a:lnTo>
                  <a:lnTo>
                    <a:pt x="982264" y="78782"/>
                  </a:lnTo>
                  <a:lnTo>
                    <a:pt x="982256" y="79068"/>
                  </a:lnTo>
                  <a:lnTo>
                    <a:pt x="991480" y="78782"/>
                  </a:lnTo>
                  <a:lnTo>
                    <a:pt x="1013193" y="78782"/>
                  </a:lnTo>
                  <a:lnTo>
                    <a:pt x="1013438" y="69830"/>
                  </a:lnTo>
                  <a:lnTo>
                    <a:pt x="1013650" y="57320"/>
                  </a:lnTo>
                  <a:lnTo>
                    <a:pt x="1013676" y="41841"/>
                  </a:lnTo>
                  <a:lnTo>
                    <a:pt x="999773" y="41841"/>
                  </a:lnTo>
                  <a:lnTo>
                    <a:pt x="999773" y="16208"/>
                  </a:lnTo>
                  <a:close/>
                </a:path>
                <a:path w="1746884" h="341629">
                  <a:moveTo>
                    <a:pt x="982810" y="16208"/>
                  </a:moveTo>
                  <a:lnTo>
                    <a:pt x="780387" y="16208"/>
                  </a:lnTo>
                  <a:lnTo>
                    <a:pt x="780387" y="41841"/>
                  </a:lnTo>
                  <a:lnTo>
                    <a:pt x="982766" y="41841"/>
                  </a:lnTo>
                  <a:lnTo>
                    <a:pt x="982810" y="16208"/>
                  </a:lnTo>
                  <a:close/>
                </a:path>
                <a:path w="1746884" h="341629">
                  <a:moveTo>
                    <a:pt x="1013720" y="16208"/>
                  </a:moveTo>
                  <a:lnTo>
                    <a:pt x="999773" y="16208"/>
                  </a:lnTo>
                  <a:lnTo>
                    <a:pt x="999773" y="41841"/>
                  </a:lnTo>
                  <a:lnTo>
                    <a:pt x="1013676" y="41841"/>
                  </a:lnTo>
                  <a:lnTo>
                    <a:pt x="1013720" y="16208"/>
                  </a:lnTo>
                  <a:close/>
                </a:path>
                <a:path w="1746884" h="341629">
                  <a:moveTo>
                    <a:pt x="814313" y="235217"/>
                  </a:moveTo>
                  <a:lnTo>
                    <a:pt x="783026" y="235217"/>
                  </a:lnTo>
                  <a:lnTo>
                    <a:pt x="783026" y="335864"/>
                  </a:lnTo>
                  <a:lnTo>
                    <a:pt x="1021259" y="335864"/>
                  </a:lnTo>
                  <a:lnTo>
                    <a:pt x="1021259" y="320409"/>
                  </a:lnTo>
                  <a:lnTo>
                    <a:pt x="814313" y="320409"/>
                  </a:lnTo>
                  <a:lnTo>
                    <a:pt x="814313" y="235217"/>
                  </a:lnTo>
                  <a:close/>
                </a:path>
                <a:path w="1746884" h="341629">
                  <a:moveTo>
                    <a:pt x="1021259" y="310231"/>
                  </a:moveTo>
                  <a:lnTo>
                    <a:pt x="814313" y="310231"/>
                  </a:lnTo>
                  <a:lnTo>
                    <a:pt x="814313" y="320409"/>
                  </a:lnTo>
                  <a:lnTo>
                    <a:pt x="1021259" y="320409"/>
                  </a:lnTo>
                  <a:lnTo>
                    <a:pt x="1021259" y="310231"/>
                  </a:lnTo>
                  <a:close/>
                </a:path>
                <a:path w="1746884" h="341629">
                  <a:moveTo>
                    <a:pt x="1188220" y="227678"/>
                  </a:moveTo>
                  <a:lnTo>
                    <a:pt x="1156933" y="227678"/>
                  </a:lnTo>
                  <a:lnTo>
                    <a:pt x="1156933" y="333602"/>
                  </a:lnTo>
                  <a:lnTo>
                    <a:pt x="1388004" y="333602"/>
                  </a:lnTo>
                  <a:lnTo>
                    <a:pt x="1388004" y="323047"/>
                  </a:lnTo>
                  <a:lnTo>
                    <a:pt x="1188220" y="323047"/>
                  </a:lnTo>
                  <a:lnTo>
                    <a:pt x="1188220" y="227678"/>
                  </a:lnTo>
                  <a:close/>
                </a:path>
                <a:path w="1746884" h="341629">
                  <a:moveTo>
                    <a:pt x="1388004" y="307969"/>
                  </a:moveTo>
                  <a:lnTo>
                    <a:pt x="1188220" y="307969"/>
                  </a:lnTo>
                  <a:lnTo>
                    <a:pt x="1188220" y="323047"/>
                  </a:lnTo>
                  <a:lnTo>
                    <a:pt x="1388004" y="323047"/>
                  </a:lnTo>
                  <a:lnTo>
                    <a:pt x="1388004" y="307969"/>
                  </a:lnTo>
                  <a:close/>
                </a:path>
                <a:path w="1746884" h="341629">
                  <a:moveTo>
                    <a:pt x="1377826" y="376"/>
                  </a:moveTo>
                  <a:lnTo>
                    <a:pt x="1348047" y="376"/>
                  </a:lnTo>
                  <a:lnTo>
                    <a:pt x="1348047" y="255950"/>
                  </a:lnTo>
                  <a:lnTo>
                    <a:pt x="1377826" y="255950"/>
                  </a:lnTo>
                  <a:lnTo>
                    <a:pt x="1377826" y="376"/>
                  </a:lnTo>
                  <a:close/>
                </a:path>
                <a:path w="1746884" h="341629">
                  <a:moveTo>
                    <a:pt x="1311860" y="7162"/>
                  </a:moveTo>
                  <a:lnTo>
                    <a:pt x="1282081" y="7162"/>
                  </a:lnTo>
                  <a:lnTo>
                    <a:pt x="1282081" y="246903"/>
                  </a:lnTo>
                  <a:lnTo>
                    <a:pt x="1311860" y="246903"/>
                  </a:lnTo>
                  <a:lnTo>
                    <a:pt x="1311860" y="122132"/>
                  </a:lnTo>
                  <a:lnTo>
                    <a:pt x="1295274" y="122132"/>
                  </a:lnTo>
                  <a:lnTo>
                    <a:pt x="1295274" y="96876"/>
                  </a:lnTo>
                  <a:lnTo>
                    <a:pt x="1311860" y="96876"/>
                  </a:lnTo>
                  <a:lnTo>
                    <a:pt x="1311860" y="7162"/>
                  </a:lnTo>
                  <a:close/>
                </a:path>
                <a:path w="1746884" h="341629">
                  <a:moveTo>
                    <a:pt x="1234962" y="28271"/>
                  </a:moveTo>
                  <a:lnTo>
                    <a:pt x="1106044" y="28271"/>
                  </a:lnTo>
                  <a:lnTo>
                    <a:pt x="1106044" y="199407"/>
                  </a:lnTo>
                  <a:lnTo>
                    <a:pt x="1144041" y="199407"/>
                  </a:lnTo>
                  <a:lnTo>
                    <a:pt x="1181284" y="199030"/>
                  </a:lnTo>
                  <a:lnTo>
                    <a:pt x="1175780" y="199030"/>
                  </a:lnTo>
                  <a:lnTo>
                    <a:pt x="1186170" y="198582"/>
                  </a:lnTo>
                  <a:lnTo>
                    <a:pt x="1224666" y="195143"/>
                  </a:lnTo>
                  <a:lnTo>
                    <a:pt x="1253432" y="189983"/>
                  </a:lnTo>
                  <a:lnTo>
                    <a:pt x="1252507" y="183198"/>
                  </a:lnTo>
                  <a:lnTo>
                    <a:pt x="1136200" y="183198"/>
                  </a:lnTo>
                  <a:lnTo>
                    <a:pt x="1136200" y="124771"/>
                  </a:lnTo>
                  <a:lnTo>
                    <a:pt x="1126776" y="124771"/>
                  </a:lnTo>
                  <a:lnTo>
                    <a:pt x="1126776" y="100269"/>
                  </a:lnTo>
                  <a:lnTo>
                    <a:pt x="1136200" y="100269"/>
                  </a:lnTo>
                  <a:lnTo>
                    <a:pt x="1136200" y="53904"/>
                  </a:lnTo>
                  <a:lnTo>
                    <a:pt x="1234962" y="53904"/>
                  </a:lnTo>
                  <a:lnTo>
                    <a:pt x="1234962" y="28271"/>
                  </a:lnTo>
                  <a:close/>
                </a:path>
                <a:path w="1746884" h="341629">
                  <a:moveTo>
                    <a:pt x="1250040" y="165104"/>
                  </a:moveTo>
                  <a:lnTo>
                    <a:pt x="1204264" y="171630"/>
                  </a:lnTo>
                  <a:lnTo>
                    <a:pt x="1174649" y="173397"/>
                  </a:lnTo>
                  <a:lnTo>
                    <a:pt x="1180002" y="173397"/>
                  </a:lnTo>
                  <a:lnTo>
                    <a:pt x="1143588" y="173774"/>
                  </a:lnTo>
                  <a:lnTo>
                    <a:pt x="1136200" y="173774"/>
                  </a:lnTo>
                  <a:lnTo>
                    <a:pt x="1136200" y="183198"/>
                  </a:lnTo>
                  <a:lnTo>
                    <a:pt x="1252507" y="183198"/>
                  </a:lnTo>
                  <a:lnTo>
                    <a:pt x="1250040" y="165104"/>
                  </a:lnTo>
                  <a:close/>
                </a:path>
                <a:path w="1746884" h="341629">
                  <a:moveTo>
                    <a:pt x="1136200" y="100269"/>
                  </a:moveTo>
                  <a:lnTo>
                    <a:pt x="1126776" y="100269"/>
                  </a:lnTo>
                  <a:lnTo>
                    <a:pt x="1126776" y="124771"/>
                  </a:lnTo>
                  <a:lnTo>
                    <a:pt x="1136200" y="124771"/>
                  </a:lnTo>
                  <a:lnTo>
                    <a:pt x="1136200" y="100269"/>
                  </a:lnTo>
                  <a:close/>
                </a:path>
                <a:path w="1746884" h="341629">
                  <a:moveTo>
                    <a:pt x="1221391" y="100269"/>
                  </a:moveTo>
                  <a:lnTo>
                    <a:pt x="1136200" y="100269"/>
                  </a:lnTo>
                  <a:lnTo>
                    <a:pt x="1136200" y="124771"/>
                  </a:lnTo>
                  <a:lnTo>
                    <a:pt x="1221391" y="124771"/>
                  </a:lnTo>
                  <a:lnTo>
                    <a:pt x="1221391" y="100269"/>
                  </a:lnTo>
                  <a:close/>
                </a:path>
                <a:path w="1746884" h="341629">
                  <a:moveTo>
                    <a:pt x="1282081" y="96876"/>
                  </a:moveTo>
                  <a:lnTo>
                    <a:pt x="1237223" y="96876"/>
                  </a:lnTo>
                  <a:lnTo>
                    <a:pt x="1237223" y="122132"/>
                  </a:lnTo>
                  <a:lnTo>
                    <a:pt x="1282081" y="122132"/>
                  </a:lnTo>
                  <a:lnTo>
                    <a:pt x="1282081" y="96876"/>
                  </a:lnTo>
                  <a:close/>
                </a:path>
                <a:path w="1746884" h="341629">
                  <a:moveTo>
                    <a:pt x="1311860" y="96876"/>
                  </a:moveTo>
                  <a:lnTo>
                    <a:pt x="1295274" y="96876"/>
                  </a:lnTo>
                  <a:lnTo>
                    <a:pt x="1295274" y="122132"/>
                  </a:lnTo>
                  <a:lnTo>
                    <a:pt x="1311860" y="122132"/>
                  </a:lnTo>
                  <a:lnTo>
                    <a:pt x="1311860" y="96876"/>
                  </a:lnTo>
                  <a:close/>
                </a:path>
                <a:path w="1746884" h="341629">
                  <a:moveTo>
                    <a:pt x="1746456" y="271405"/>
                  </a:moveTo>
                  <a:lnTo>
                    <a:pt x="1437355" y="271405"/>
                  </a:lnTo>
                  <a:lnTo>
                    <a:pt x="1437355" y="297415"/>
                  </a:lnTo>
                  <a:lnTo>
                    <a:pt x="1746456" y="297415"/>
                  </a:lnTo>
                  <a:lnTo>
                    <a:pt x="1746456" y="271405"/>
                  </a:lnTo>
                  <a:close/>
                </a:path>
                <a:path w="1746884" h="341629">
                  <a:moveTo>
                    <a:pt x="1579843" y="72374"/>
                  </a:moveTo>
                  <a:lnTo>
                    <a:pt x="1575697" y="72374"/>
                  </a:lnTo>
                  <a:lnTo>
                    <a:pt x="1575675" y="80290"/>
                  </a:lnTo>
                  <a:lnTo>
                    <a:pt x="1575108" y="90115"/>
                  </a:lnTo>
                  <a:lnTo>
                    <a:pt x="1561090" y="127551"/>
                  </a:lnTo>
                  <a:lnTo>
                    <a:pt x="1531263" y="158037"/>
                  </a:lnTo>
                  <a:lnTo>
                    <a:pt x="1490505" y="179853"/>
                  </a:lnTo>
                  <a:lnTo>
                    <a:pt x="1455449" y="189606"/>
                  </a:lnTo>
                  <a:lnTo>
                    <a:pt x="1467888" y="214862"/>
                  </a:lnTo>
                  <a:lnTo>
                    <a:pt x="1507468" y="203341"/>
                  </a:lnTo>
                  <a:lnTo>
                    <a:pt x="1542902" y="184894"/>
                  </a:lnTo>
                  <a:lnTo>
                    <a:pt x="1579749" y="150686"/>
                  </a:lnTo>
                  <a:lnTo>
                    <a:pt x="1591529" y="131723"/>
                  </a:lnTo>
                  <a:lnTo>
                    <a:pt x="1590398" y="129671"/>
                  </a:lnTo>
                  <a:lnTo>
                    <a:pt x="1585780" y="118080"/>
                  </a:lnTo>
                  <a:lnTo>
                    <a:pt x="1582482" y="105923"/>
                  </a:lnTo>
                  <a:lnTo>
                    <a:pt x="1580503" y="93201"/>
                  </a:lnTo>
                  <a:lnTo>
                    <a:pt x="1579862" y="80290"/>
                  </a:lnTo>
                  <a:lnTo>
                    <a:pt x="1579843" y="72374"/>
                  </a:lnTo>
                  <a:close/>
                </a:path>
                <a:path w="1746884" h="341629">
                  <a:moveTo>
                    <a:pt x="1607361" y="72374"/>
                  </a:moveTo>
                  <a:lnTo>
                    <a:pt x="1603591" y="72374"/>
                  </a:lnTo>
                  <a:lnTo>
                    <a:pt x="1603572" y="80290"/>
                  </a:lnTo>
                  <a:lnTo>
                    <a:pt x="1602908" y="93201"/>
                  </a:lnTo>
                  <a:lnTo>
                    <a:pt x="1600858" y="105923"/>
                  </a:lnTo>
                  <a:lnTo>
                    <a:pt x="1597442" y="118080"/>
                  </a:lnTo>
                  <a:lnTo>
                    <a:pt x="1592659" y="129671"/>
                  </a:lnTo>
                  <a:lnTo>
                    <a:pt x="1591529" y="131723"/>
                  </a:lnTo>
                  <a:lnTo>
                    <a:pt x="1596358" y="140485"/>
                  </a:lnTo>
                  <a:lnTo>
                    <a:pt x="1629931" y="177402"/>
                  </a:lnTo>
                  <a:lnTo>
                    <a:pt x="1663149" y="197899"/>
                  </a:lnTo>
                  <a:lnTo>
                    <a:pt x="1701599" y="211823"/>
                  </a:lnTo>
                  <a:lnTo>
                    <a:pt x="1715169" y="214862"/>
                  </a:lnTo>
                  <a:lnTo>
                    <a:pt x="1727608" y="189606"/>
                  </a:lnTo>
                  <a:lnTo>
                    <a:pt x="1715522" y="187015"/>
                  </a:lnTo>
                  <a:lnTo>
                    <a:pt x="1703766" y="183764"/>
                  </a:lnTo>
                  <a:lnTo>
                    <a:pt x="1660888" y="164351"/>
                  </a:lnTo>
                  <a:lnTo>
                    <a:pt x="1627999" y="135891"/>
                  </a:lnTo>
                  <a:lnTo>
                    <a:pt x="1609716" y="99986"/>
                  </a:lnTo>
                  <a:lnTo>
                    <a:pt x="1607382" y="80290"/>
                  </a:lnTo>
                  <a:lnTo>
                    <a:pt x="1607361" y="72374"/>
                  </a:lnTo>
                  <a:close/>
                </a:path>
                <a:path w="1746884" h="341629">
                  <a:moveTo>
                    <a:pt x="1603591" y="72374"/>
                  </a:moveTo>
                  <a:lnTo>
                    <a:pt x="1579843" y="72374"/>
                  </a:lnTo>
                  <a:lnTo>
                    <a:pt x="1579862" y="80290"/>
                  </a:lnTo>
                  <a:lnTo>
                    <a:pt x="1585780" y="118080"/>
                  </a:lnTo>
                  <a:lnTo>
                    <a:pt x="1591529" y="131723"/>
                  </a:lnTo>
                  <a:lnTo>
                    <a:pt x="1592659" y="129671"/>
                  </a:lnTo>
                  <a:lnTo>
                    <a:pt x="1603572" y="80290"/>
                  </a:lnTo>
                  <a:lnTo>
                    <a:pt x="1603591" y="72374"/>
                  </a:lnTo>
                  <a:close/>
                </a:path>
                <a:path w="1746884" h="341629">
                  <a:moveTo>
                    <a:pt x="1576074" y="54658"/>
                  </a:moveTo>
                  <a:lnTo>
                    <a:pt x="1466004" y="54658"/>
                  </a:lnTo>
                  <a:lnTo>
                    <a:pt x="1466004" y="80290"/>
                  </a:lnTo>
                  <a:lnTo>
                    <a:pt x="1575675" y="80290"/>
                  </a:lnTo>
                  <a:lnTo>
                    <a:pt x="1575697" y="72374"/>
                  </a:lnTo>
                  <a:lnTo>
                    <a:pt x="1717054" y="72374"/>
                  </a:lnTo>
                  <a:lnTo>
                    <a:pt x="1717054" y="63704"/>
                  </a:lnTo>
                  <a:lnTo>
                    <a:pt x="1576074" y="63704"/>
                  </a:lnTo>
                  <a:lnTo>
                    <a:pt x="1576074" y="54658"/>
                  </a:lnTo>
                  <a:close/>
                </a:path>
                <a:path w="1746884" h="341629">
                  <a:moveTo>
                    <a:pt x="1717054" y="72374"/>
                  </a:moveTo>
                  <a:lnTo>
                    <a:pt x="1607361" y="72374"/>
                  </a:lnTo>
                  <a:lnTo>
                    <a:pt x="1607382" y="80290"/>
                  </a:lnTo>
                  <a:lnTo>
                    <a:pt x="1717054" y="80290"/>
                  </a:lnTo>
                  <a:lnTo>
                    <a:pt x="1717054" y="72374"/>
                  </a:lnTo>
                  <a:close/>
                </a:path>
                <a:path w="1746884" h="341629">
                  <a:moveTo>
                    <a:pt x="1606984" y="7915"/>
                  </a:moveTo>
                  <a:lnTo>
                    <a:pt x="1576074" y="7915"/>
                  </a:lnTo>
                  <a:lnTo>
                    <a:pt x="1576074" y="63704"/>
                  </a:lnTo>
                  <a:lnTo>
                    <a:pt x="1606984" y="63704"/>
                  </a:lnTo>
                  <a:lnTo>
                    <a:pt x="1606984" y="7915"/>
                  </a:lnTo>
                  <a:close/>
                </a:path>
                <a:path w="1746884" h="341629">
                  <a:moveTo>
                    <a:pt x="1717054" y="54658"/>
                  </a:moveTo>
                  <a:lnTo>
                    <a:pt x="1606984" y="54658"/>
                  </a:lnTo>
                  <a:lnTo>
                    <a:pt x="1606984" y="63704"/>
                  </a:lnTo>
                  <a:lnTo>
                    <a:pt x="1717054" y="63704"/>
                  </a:lnTo>
                  <a:lnTo>
                    <a:pt x="1717054" y="54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900435" y="6355827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900426" y="6355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692868" y="6719281"/>
              <a:ext cx="401955" cy="239395"/>
            </a:xfrm>
            <a:custGeom>
              <a:avLst/>
              <a:gdLst/>
              <a:ahLst/>
              <a:cxnLst/>
              <a:rect l="l" t="t" r="r" b="b"/>
              <a:pathLst>
                <a:path w="401954" h="239395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1954" h="239395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1954" h="239395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1954" h="239395">
                  <a:moveTo>
                    <a:pt x="268357" y="164732"/>
                  </a:moveTo>
                  <a:lnTo>
                    <a:pt x="259009" y="219535"/>
                  </a:lnTo>
                  <a:lnTo>
                    <a:pt x="258970" y="219765"/>
                  </a:lnTo>
                  <a:lnTo>
                    <a:pt x="260688" y="222588"/>
                  </a:lnTo>
                  <a:lnTo>
                    <a:pt x="296947" y="237926"/>
                  </a:lnTo>
                  <a:lnTo>
                    <a:pt x="304678" y="238907"/>
                  </a:lnTo>
                  <a:lnTo>
                    <a:pt x="312531" y="238907"/>
                  </a:lnTo>
                  <a:lnTo>
                    <a:pt x="357073" y="230073"/>
                  </a:lnTo>
                  <a:lnTo>
                    <a:pt x="374451" y="220134"/>
                  </a:lnTo>
                  <a:lnTo>
                    <a:pt x="310261" y="220134"/>
                  </a:lnTo>
                  <a:lnTo>
                    <a:pt x="304248" y="218538"/>
                  </a:lnTo>
                  <a:lnTo>
                    <a:pt x="284093" y="168551"/>
                  </a:lnTo>
                  <a:lnTo>
                    <a:pt x="284002" y="167125"/>
                  </a:lnTo>
                  <a:lnTo>
                    <a:pt x="268357" y="164732"/>
                  </a:lnTo>
                  <a:close/>
                </a:path>
                <a:path w="401954" h="239395">
                  <a:moveTo>
                    <a:pt x="380805" y="26550"/>
                  </a:moveTo>
                  <a:lnTo>
                    <a:pt x="327840" y="26550"/>
                  </a:lnTo>
                  <a:lnTo>
                    <a:pt x="333882" y="28345"/>
                  </a:lnTo>
                  <a:lnTo>
                    <a:pt x="339035" y="32026"/>
                  </a:lnTo>
                  <a:lnTo>
                    <a:pt x="344189" y="35584"/>
                  </a:lnTo>
                  <a:lnTo>
                    <a:pt x="348054" y="40308"/>
                  </a:lnTo>
                  <a:lnTo>
                    <a:pt x="350631" y="46198"/>
                  </a:lnTo>
                  <a:lnTo>
                    <a:pt x="353208" y="51965"/>
                  </a:lnTo>
                  <a:lnTo>
                    <a:pt x="354496" y="58039"/>
                  </a:lnTo>
                  <a:lnTo>
                    <a:pt x="354496" y="64420"/>
                  </a:lnTo>
                  <a:lnTo>
                    <a:pt x="334066" y="101830"/>
                  </a:lnTo>
                  <a:lnTo>
                    <a:pt x="299130" y="120972"/>
                  </a:lnTo>
                  <a:lnTo>
                    <a:pt x="299286" y="120972"/>
                  </a:lnTo>
                  <a:lnTo>
                    <a:pt x="301119" y="133074"/>
                  </a:lnTo>
                  <a:lnTo>
                    <a:pt x="308677" y="133453"/>
                  </a:lnTo>
                  <a:lnTo>
                    <a:pt x="316074" y="134592"/>
                  </a:lnTo>
                  <a:lnTo>
                    <a:pt x="353208" y="156449"/>
                  </a:lnTo>
                  <a:lnTo>
                    <a:pt x="362043" y="182402"/>
                  </a:lnTo>
                  <a:lnTo>
                    <a:pt x="361295" y="191133"/>
                  </a:lnTo>
                  <a:lnTo>
                    <a:pt x="326715" y="219535"/>
                  </a:lnTo>
                  <a:lnTo>
                    <a:pt x="316396" y="220134"/>
                  </a:lnTo>
                  <a:lnTo>
                    <a:pt x="374451" y="220134"/>
                  </a:lnTo>
                  <a:lnTo>
                    <a:pt x="398762" y="189534"/>
                  </a:lnTo>
                  <a:lnTo>
                    <a:pt x="401799" y="171726"/>
                  </a:lnTo>
                  <a:lnTo>
                    <a:pt x="401354" y="164732"/>
                  </a:lnTo>
                  <a:lnTo>
                    <a:pt x="377803" y="127449"/>
                  </a:lnTo>
                  <a:lnTo>
                    <a:pt x="357199" y="118840"/>
                  </a:lnTo>
                  <a:lnTo>
                    <a:pt x="357384" y="118840"/>
                  </a:lnTo>
                  <a:lnTo>
                    <a:pt x="349090" y="117107"/>
                  </a:lnTo>
                  <a:lnTo>
                    <a:pt x="341060" y="116140"/>
                  </a:lnTo>
                  <a:lnTo>
                    <a:pt x="341060" y="113932"/>
                  </a:lnTo>
                  <a:lnTo>
                    <a:pt x="376491" y="92627"/>
                  </a:lnTo>
                  <a:lnTo>
                    <a:pt x="393417" y="58039"/>
                  </a:lnTo>
                  <a:lnTo>
                    <a:pt x="393517" y="56690"/>
                  </a:lnTo>
                  <a:lnTo>
                    <a:pt x="392999" y="49592"/>
                  </a:lnTo>
                  <a:lnTo>
                    <a:pt x="391446" y="43023"/>
                  </a:lnTo>
                  <a:lnTo>
                    <a:pt x="388858" y="36984"/>
                  </a:lnTo>
                  <a:lnTo>
                    <a:pt x="385234" y="31474"/>
                  </a:lnTo>
                  <a:lnTo>
                    <a:pt x="380805" y="26550"/>
                  </a:lnTo>
                  <a:close/>
                </a:path>
                <a:path w="401954" h="239395">
                  <a:moveTo>
                    <a:pt x="331121" y="10123"/>
                  </a:moveTo>
                  <a:lnTo>
                    <a:pt x="321648" y="10468"/>
                  </a:lnTo>
                  <a:lnTo>
                    <a:pt x="323734" y="10468"/>
                  </a:lnTo>
                  <a:lnTo>
                    <a:pt x="318375" y="11043"/>
                  </a:lnTo>
                  <a:lnTo>
                    <a:pt x="281241" y="22823"/>
                  </a:lnTo>
                  <a:lnTo>
                    <a:pt x="266516" y="32762"/>
                  </a:lnTo>
                  <a:lnTo>
                    <a:pt x="269829" y="81906"/>
                  </a:lnTo>
                  <a:lnTo>
                    <a:pt x="285474" y="83930"/>
                  </a:lnTo>
                  <a:lnTo>
                    <a:pt x="293910" y="36984"/>
                  </a:lnTo>
                  <a:lnTo>
                    <a:pt x="293941" y="36811"/>
                  </a:lnTo>
                  <a:lnTo>
                    <a:pt x="297254" y="33253"/>
                  </a:lnTo>
                  <a:lnTo>
                    <a:pt x="301181" y="30676"/>
                  </a:lnTo>
                  <a:lnTo>
                    <a:pt x="305721" y="29081"/>
                  </a:lnTo>
                  <a:lnTo>
                    <a:pt x="310261" y="27363"/>
                  </a:lnTo>
                  <a:lnTo>
                    <a:pt x="314906" y="26550"/>
                  </a:lnTo>
                  <a:lnTo>
                    <a:pt x="380805" y="26550"/>
                  </a:lnTo>
                  <a:lnTo>
                    <a:pt x="375617" y="22271"/>
                  </a:lnTo>
                  <a:lnTo>
                    <a:pt x="339737" y="10468"/>
                  </a:lnTo>
                  <a:lnTo>
                    <a:pt x="331121" y="10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910845" y="6355827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10836" y="6355835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4272127" y="0"/>
                  </a:lnTo>
                  <a:lnTo>
                    <a:pt x="4272127" y="890028"/>
                  </a:lnTo>
                  <a:lnTo>
                    <a:pt x="0" y="890028"/>
                  </a:lnTo>
                  <a:lnTo>
                    <a:pt x="0" y="900493"/>
                  </a:lnTo>
                  <a:lnTo>
                    <a:pt x="4272127" y="900493"/>
                  </a:lnTo>
                  <a:lnTo>
                    <a:pt x="4282592" y="900493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9110" y="6640928"/>
              <a:ext cx="3458424" cy="34151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900435" y="7256323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900426" y="7256328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692868" y="7619777"/>
              <a:ext cx="418465" cy="236854"/>
            </a:xfrm>
            <a:custGeom>
              <a:avLst/>
              <a:gdLst/>
              <a:ahLst/>
              <a:cxnLst/>
              <a:rect l="l" t="t" r="r" b="b"/>
              <a:pathLst>
                <a:path w="418464" h="236854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18464" h="236854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18464" h="236854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18464" h="236854">
                  <a:moveTo>
                    <a:pt x="360938" y="13620"/>
                  </a:moveTo>
                  <a:lnTo>
                    <a:pt x="242773" y="159578"/>
                  </a:lnTo>
                  <a:lnTo>
                    <a:pt x="247006" y="174671"/>
                  </a:lnTo>
                  <a:lnTo>
                    <a:pt x="337931" y="174671"/>
                  </a:lnTo>
                  <a:lnTo>
                    <a:pt x="337931" y="236331"/>
                  </a:lnTo>
                  <a:lnTo>
                    <a:pt x="371062" y="230625"/>
                  </a:lnTo>
                  <a:lnTo>
                    <a:pt x="371062" y="175223"/>
                  </a:lnTo>
                  <a:lnTo>
                    <a:pt x="415051" y="175223"/>
                  </a:lnTo>
                  <a:lnTo>
                    <a:pt x="417996" y="150743"/>
                  </a:lnTo>
                  <a:lnTo>
                    <a:pt x="276824" y="150743"/>
                  </a:lnTo>
                  <a:lnTo>
                    <a:pt x="337379" y="65524"/>
                  </a:lnTo>
                  <a:lnTo>
                    <a:pt x="371410" y="65524"/>
                  </a:lnTo>
                  <a:lnTo>
                    <a:pt x="371522" y="57840"/>
                  </a:lnTo>
                  <a:lnTo>
                    <a:pt x="372097" y="36271"/>
                  </a:lnTo>
                  <a:lnTo>
                    <a:pt x="372902" y="16933"/>
                  </a:lnTo>
                  <a:lnTo>
                    <a:pt x="360938" y="13620"/>
                  </a:lnTo>
                  <a:close/>
                </a:path>
                <a:path w="418464" h="236854">
                  <a:moveTo>
                    <a:pt x="371410" y="65524"/>
                  </a:moveTo>
                  <a:lnTo>
                    <a:pt x="337379" y="65524"/>
                  </a:lnTo>
                  <a:lnTo>
                    <a:pt x="337379" y="150743"/>
                  </a:lnTo>
                  <a:lnTo>
                    <a:pt x="371062" y="150743"/>
                  </a:lnTo>
                  <a:lnTo>
                    <a:pt x="371177" y="81641"/>
                  </a:lnTo>
                  <a:lnTo>
                    <a:pt x="371410" y="65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910845" y="7256323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4910836" y="7256328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4272127" y="0"/>
                  </a:lnTo>
                  <a:lnTo>
                    <a:pt x="4272127" y="890028"/>
                  </a:lnTo>
                  <a:lnTo>
                    <a:pt x="0" y="890028"/>
                  </a:lnTo>
                  <a:lnTo>
                    <a:pt x="0" y="900493"/>
                  </a:lnTo>
                  <a:lnTo>
                    <a:pt x="4272127" y="900493"/>
                  </a:lnTo>
                  <a:lnTo>
                    <a:pt x="4282592" y="900493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5141" y="7541424"/>
              <a:ext cx="2496310" cy="34114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900435" y="8156819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900426" y="8156822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692868" y="8520274"/>
              <a:ext cx="395605" cy="238125"/>
            </a:xfrm>
            <a:custGeom>
              <a:avLst/>
              <a:gdLst/>
              <a:ahLst/>
              <a:cxnLst/>
              <a:rect l="l" t="t" r="r" b="b"/>
              <a:pathLst>
                <a:path w="395604" h="238125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395604" h="238125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395604" h="238125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395604" h="238125">
                  <a:moveTo>
                    <a:pt x="270013" y="162155"/>
                  </a:moveTo>
                  <a:lnTo>
                    <a:pt x="263430" y="219397"/>
                  </a:lnTo>
                  <a:lnTo>
                    <a:pt x="263387" y="219765"/>
                  </a:lnTo>
                  <a:lnTo>
                    <a:pt x="268633" y="224447"/>
                  </a:lnTo>
                  <a:lnTo>
                    <a:pt x="308355" y="237734"/>
                  </a:lnTo>
                  <a:lnTo>
                    <a:pt x="316580" y="237987"/>
                  </a:lnTo>
                  <a:lnTo>
                    <a:pt x="327290" y="237389"/>
                  </a:lnTo>
                  <a:lnTo>
                    <a:pt x="336861" y="235709"/>
                  </a:lnTo>
                  <a:lnTo>
                    <a:pt x="337142" y="235709"/>
                  </a:lnTo>
                  <a:lnTo>
                    <a:pt x="347260" y="232603"/>
                  </a:lnTo>
                  <a:lnTo>
                    <a:pt x="356521" y="228416"/>
                  </a:lnTo>
                  <a:lnTo>
                    <a:pt x="365137" y="223239"/>
                  </a:lnTo>
                  <a:lnTo>
                    <a:pt x="367935" y="221054"/>
                  </a:lnTo>
                  <a:lnTo>
                    <a:pt x="316457" y="221054"/>
                  </a:lnTo>
                  <a:lnTo>
                    <a:pt x="309156" y="219765"/>
                  </a:lnTo>
                  <a:lnTo>
                    <a:pt x="285673" y="165928"/>
                  </a:lnTo>
                  <a:lnTo>
                    <a:pt x="285658" y="165652"/>
                  </a:lnTo>
                  <a:lnTo>
                    <a:pt x="270013" y="162155"/>
                  </a:lnTo>
                  <a:close/>
                </a:path>
                <a:path w="395604" h="238125">
                  <a:moveTo>
                    <a:pt x="387443" y="12884"/>
                  </a:moveTo>
                  <a:lnTo>
                    <a:pt x="301119" y="18221"/>
                  </a:lnTo>
                  <a:lnTo>
                    <a:pt x="279216" y="122582"/>
                  </a:lnTo>
                  <a:lnTo>
                    <a:pt x="292227" y="123882"/>
                  </a:lnTo>
                  <a:lnTo>
                    <a:pt x="304202" y="125942"/>
                  </a:lnTo>
                  <a:lnTo>
                    <a:pt x="341658" y="141264"/>
                  </a:lnTo>
                  <a:lnTo>
                    <a:pt x="360634" y="165652"/>
                  </a:lnTo>
                  <a:lnTo>
                    <a:pt x="360754" y="165928"/>
                  </a:lnTo>
                  <a:lnTo>
                    <a:pt x="362549" y="173222"/>
                  </a:lnTo>
                  <a:lnTo>
                    <a:pt x="363147" y="180929"/>
                  </a:lnTo>
                  <a:lnTo>
                    <a:pt x="363147" y="188905"/>
                  </a:lnTo>
                  <a:lnTo>
                    <a:pt x="339158" y="219397"/>
                  </a:lnTo>
                  <a:lnTo>
                    <a:pt x="332409" y="221054"/>
                  </a:lnTo>
                  <a:lnTo>
                    <a:pt x="367935" y="221054"/>
                  </a:lnTo>
                  <a:lnTo>
                    <a:pt x="392918" y="186543"/>
                  </a:lnTo>
                  <a:lnTo>
                    <a:pt x="395541" y="169149"/>
                  </a:lnTo>
                  <a:lnTo>
                    <a:pt x="394909" y="159440"/>
                  </a:lnTo>
                  <a:lnTo>
                    <a:pt x="372856" y="118303"/>
                  </a:lnTo>
                  <a:lnTo>
                    <a:pt x="332271" y="97827"/>
                  </a:lnTo>
                  <a:lnTo>
                    <a:pt x="304800" y="93133"/>
                  </a:lnTo>
                  <a:lnTo>
                    <a:pt x="311427" y="49327"/>
                  </a:lnTo>
                  <a:lnTo>
                    <a:pt x="382657" y="46382"/>
                  </a:lnTo>
                  <a:lnTo>
                    <a:pt x="387443" y="12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910845" y="8156819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82592" y="900496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910836" y="8156822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4272127" y="0"/>
                  </a:lnTo>
                  <a:lnTo>
                    <a:pt x="4272127" y="890028"/>
                  </a:lnTo>
                  <a:lnTo>
                    <a:pt x="0" y="890028"/>
                  </a:lnTo>
                  <a:lnTo>
                    <a:pt x="0" y="900493"/>
                  </a:lnTo>
                  <a:lnTo>
                    <a:pt x="4272127" y="900493"/>
                  </a:lnTo>
                  <a:lnTo>
                    <a:pt x="4282592" y="900493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9110" y="8441166"/>
              <a:ext cx="2098123" cy="34114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2900435" y="905731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2010409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874" y="823754"/>
                  </a:lnTo>
                  <a:lnTo>
                    <a:pt x="36802" y="863693"/>
                  </a:lnTo>
                  <a:lnTo>
                    <a:pt x="76741" y="890621"/>
                  </a:lnTo>
                  <a:lnTo>
                    <a:pt x="12565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900435" y="905731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10" h="901065">
                  <a:moveTo>
                    <a:pt x="10470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874" y="823754"/>
                  </a:lnTo>
                  <a:lnTo>
                    <a:pt x="36802" y="863694"/>
                  </a:lnTo>
                  <a:lnTo>
                    <a:pt x="76741" y="890621"/>
                  </a:lnTo>
                  <a:lnTo>
                    <a:pt x="125650" y="900496"/>
                  </a:lnTo>
                  <a:lnTo>
                    <a:pt x="125650" y="890025"/>
                  </a:lnTo>
                  <a:lnTo>
                    <a:pt x="80817" y="880973"/>
                  </a:lnTo>
                  <a:lnTo>
                    <a:pt x="44206" y="856289"/>
                  </a:lnTo>
                  <a:lnTo>
                    <a:pt x="19522" y="819678"/>
                  </a:lnTo>
                  <a:lnTo>
                    <a:pt x="10470" y="774845"/>
                  </a:lnTo>
                  <a:lnTo>
                    <a:pt x="10470" y="0"/>
                  </a:lnTo>
                  <a:close/>
                </a:path>
                <a:path w="2010410" h="901065">
                  <a:moveTo>
                    <a:pt x="1999939" y="890025"/>
                  </a:moveTo>
                  <a:lnTo>
                    <a:pt x="125650" y="890025"/>
                  </a:lnTo>
                  <a:lnTo>
                    <a:pt x="125650" y="900496"/>
                  </a:lnTo>
                  <a:lnTo>
                    <a:pt x="2010410" y="900496"/>
                  </a:lnTo>
                  <a:lnTo>
                    <a:pt x="1999939" y="890025"/>
                  </a:lnTo>
                  <a:close/>
                </a:path>
                <a:path w="2010410" h="901065">
                  <a:moveTo>
                    <a:pt x="2010409" y="0"/>
                  </a:moveTo>
                  <a:lnTo>
                    <a:pt x="1999939" y="0"/>
                  </a:lnTo>
                  <a:lnTo>
                    <a:pt x="1999939" y="890025"/>
                  </a:lnTo>
                  <a:lnTo>
                    <a:pt x="2010410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692868" y="9420769"/>
              <a:ext cx="403225" cy="237490"/>
            </a:xfrm>
            <a:custGeom>
              <a:avLst/>
              <a:gdLst/>
              <a:ahLst/>
              <a:cxnLst/>
              <a:rect l="l" t="t" r="r" b="b"/>
              <a:pathLst>
                <a:path w="403225" h="237490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3225" h="237490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3225" h="237490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3225" h="237490">
                  <a:moveTo>
                    <a:pt x="369405" y="9939"/>
                  </a:moveTo>
                  <a:lnTo>
                    <a:pt x="327992" y="31681"/>
                  </a:lnTo>
                  <a:lnTo>
                    <a:pt x="291640" y="67181"/>
                  </a:lnTo>
                  <a:lnTo>
                    <a:pt x="266482" y="110791"/>
                  </a:lnTo>
                  <a:lnTo>
                    <a:pt x="257853" y="153259"/>
                  </a:lnTo>
                  <a:lnTo>
                    <a:pt x="257796" y="158658"/>
                  </a:lnTo>
                  <a:lnTo>
                    <a:pt x="258026" y="164180"/>
                  </a:lnTo>
                  <a:lnTo>
                    <a:pt x="258142" y="166952"/>
                  </a:lnTo>
                  <a:lnTo>
                    <a:pt x="269335" y="205604"/>
                  </a:lnTo>
                  <a:lnTo>
                    <a:pt x="306273" y="234490"/>
                  </a:lnTo>
                  <a:lnTo>
                    <a:pt x="317357" y="236687"/>
                  </a:lnTo>
                  <a:lnTo>
                    <a:pt x="318819" y="236687"/>
                  </a:lnTo>
                  <a:lnTo>
                    <a:pt x="328176" y="237251"/>
                  </a:lnTo>
                  <a:lnTo>
                    <a:pt x="365356" y="228232"/>
                  </a:lnTo>
                  <a:lnTo>
                    <a:pt x="374927" y="222158"/>
                  </a:lnTo>
                  <a:lnTo>
                    <a:pt x="322347" y="222158"/>
                  </a:lnTo>
                  <a:lnTo>
                    <a:pt x="316151" y="219152"/>
                  </a:lnTo>
                  <a:lnTo>
                    <a:pt x="297323" y="182125"/>
                  </a:lnTo>
                  <a:lnTo>
                    <a:pt x="295045" y="158658"/>
                  </a:lnTo>
                  <a:lnTo>
                    <a:pt x="295045" y="153259"/>
                  </a:lnTo>
                  <a:lnTo>
                    <a:pt x="295406" y="147016"/>
                  </a:lnTo>
                  <a:lnTo>
                    <a:pt x="295475" y="145835"/>
                  </a:lnTo>
                  <a:lnTo>
                    <a:pt x="322225" y="121846"/>
                  </a:lnTo>
                  <a:lnTo>
                    <a:pt x="388421" y="121846"/>
                  </a:lnTo>
                  <a:lnTo>
                    <a:pt x="387942" y="121294"/>
                  </a:lnTo>
                  <a:lnTo>
                    <a:pt x="296886" y="121294"/>
                  </a:lnTo>
                  <a:lnTo>
                    <a:pt x="300786" y="106224"/>
                  </a:lnTo>
                  <a:lnTo>
                    <a:pt x="322838" y="63500"/>
                  </a:lnTo>
                  <a:lnTo>
                    <a:pt x="360317" y="29196"/>
                  </a:lnTo>
                  <a:lnTo>
                    <a:pt x="376215" y="20798"/>
                  </a:lnTo>
                  <a:lnTo>
                    <a:pt x="369405" y="9939"/>
                  </a:lnTo>
                  <a:close/>
                </a:path>
                <a:path w="403225" h="237490">
                  <a:moveTo>
                    <a:pt x="388421" y="121846"/>
                  </a:moveTo>
                  <a:lnTo>
                    <a:pt x="336949" y="121846"/>
                  </a:lnTo>
                  <a:lnTo>
                    <a:pt x="343821" y="124300"/>
                  </a:lnTo>
                  <a:lnTo>
                    <a:pt x="354864" y="134117"/>
                  </a:lnTo>
                  <a:lnTo>
                    <a:pt x="358914" y="140436"/>
                  </a:lnTo>
                  <a:lnTo>
                    <a:pt x="364067" y="155897"/>
                  </a:lnTo>
                  <a:lnTo>
                    <a:pt x="365356" y="164180"/>
                  </a:lnTo>
                  <a:lnTo>
                    <a:pt x="365293" y="175568"/>
                  </a:lnTo>
                  <a:lnTo>
                    <a:pt x="346266" y="220237"/>
                  </a:lnTo>
                  <a:lnTo>
                    <a:pt x="346021" y="220237"/>
                  </a:lnTo>
                  <a:lnTo>
                    <a:pt x="339035" y="222158"/>
                  </a:lnTo>
                  <a:lnTo>
                    <a:pt x="374927" y="222158"/>
                  </a:lnTo>
                  <a:lnTo>
                    <a:pt x="380863" y="217373"/>
                  </a:lnTo>
                  <a:lnTo>
                    <a:pt x="402443" y="175568"/>
                  </a:lnTo>
                  <a:lnTo>
                    <a:pt x="403031" y="164180"/>
                  </a:lnTo>
                  <a:lnTo>
                    <a:pt x="402610" y="155897"/>
                  </a:lnTo>
                  <a:lnTo>
                    <a:pt x="401155" y="147016"/>
                  </a:lnTo>
                  <a:lnTo>
                    <a:pt x="398739" y="138952"/>
                  </a:lnTo>
                  <a:lnTo>
                    <a:pt x="395357" y="131601"/>
                  </a:lnTo>
                  <a:lnTo>
                    <a:pt x="391112" y="124952"/>
                  </a:lnTo>
                  <a:lnTo>
                    <a:pt x="388421" y="121846"/>
                  </a:lnTo>
                  <a:close/>
                </a:path>
                <a:path w="403225" h="237490">
                  <a:moveTo>
                    <a:pt x="342164" y="102888"/>
                  </a:moveTo>
                  <a:lnTo>
                    <a:pt x="332850" y="103348"/>
                  </a:lnTo>
                  <a:lnTo>
                    <a:pt x="334596" y="103348"/>
                  </a:lnTo>
                  <a:lnTo>
                    <a:pt x="328958" y="104223"/>
                  </a:lnTo>
                  <a:lnTo>
                    <a:pt x="298911" y="121294"/>
                  </a:lnTo>
                  <a:lnTo>
                    <a:pt x="387942" y="121294"/>
                  </a:lnTo>
                  <a:lnTo>
                    <a:pt x="350907" y="103348"/>
                  </a:lnTo>
                  <a:lnTo>
                    <a:pt x="342164" y="102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910845" y="9057315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282592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156941" y="900496"/>
                  </a:lnTo>
                  <a:lnTo>
                    <a:pt x="4205850" y="890621"/>
                  </a:lnTo>
                  <a:lnTo>
                    <a:pt x="4245789" y="863693"/>
                  </a:lnTo>
                  <a:lnTo>
                    <a:pt x="4272717" y="823754"/>
                  </a:lnTo>
                  <a:lnTo>
                    <a:pt x="4282592" y="774845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910845" y="9057315"/>
              <a:ext cx="4283075" cy="901065"/>
            </a:xfrm>
            <a:custGeom>
              <a:avLst/>
              <a:gdLst/>
              <a:ahLst/>
              <a:cxnLst/>
              <a:rect l="l" t="t" r="r" b="b"/>
              <a:pathLst>
                <a:path w="4283075" h="901065">
                  <a:moveTo>
                    <a:pt x="4156941" y="890025"/>
                  </a:moveTo>
                  <a:lnTo>
                    <a:pt x="0" y="890025"/>
                  </a:lnTo>
                  <a:lnTo>
                    <a:pt x="0" y="900496"/>
                  </a:lnTo>
                  <a:lnTo>
                    <a:pt x="4156941" y="900496"/>
                  </a:lnTo>
                  <a:lnTo>
                    <a:pt x="4156941" y="890025"/>
                  </a:lnTo>
                  <a:close/>
                </a:path>
                <a:path w="4283075" h="901065">
                  <a:moveTo>
                    <a:pt x="4282592" y="0"/>
                  </a:moveTo>
                  <a:lnTo>
                    <a:pt x="4272121" y="0"/>
                  </a:lnTo>
                  <a:lnTo>
                    <a:pt x="4272121" y="774845"/>
                  </a:lnTo>
                  <a:lnTo>
                    <a:pt x="4263069" y="819678"/>
                  </a:lnTo>
                  <a:lnTo>
                    <a:pt x="4238385" y="856289"/>
                  </a:lnTo>
                  <a:lnTo>
                    <a:pt x="4201774" y="880973"/>
                  </a:lnTo>
                  <a:lnTo>
                    <a:pt x="4156941" y="890025"/>
                  </a:lnTo>
                  <a:lnTo>
                    <a:pt x="4156941" y="900496"/>
                  </a:lnTo>
                  <a:lnTo>
                    <a:pt x="4205850" y="890621"/>
                  </a:lnTo>
                  <a:lnTo>
                    <a:pt x="4245789" y="863694"/>
                  </a:lnTo>
                  <a:lnTo>
                    <a:pt x="4272717" y="823754"/>
                  </a:lnTo>
                  <a:lnTo>
                    <a:pt x="4282592" y="774845"/>
                  </a:lnTo>
                  <a:lnTo>
                    <a:pt x="42825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9110" y="9341663"/>
              <a:ext cx="2106415" cy="341518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0921132" y="3654338"/>
            <a:ext cx="6282690" cy="5403215"/>
            <a:chOff x="10921132" y="3654338"/>
            <a:chExt cx="6282690" cy="5403215"/>
          </a:xfrm>
        </p:grpSpPr>
        <p:sp>
          <p:nvSpPr>
            <p:cNvPr id="57" name="object 57" descr=""/>
            <p:cNvSpPr/>
            <p:nvPr/>
          </p:nvSpPr>
          <p:spPr>
            <a:xfrm>
              <a:off x="10921133" y="3654338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2010409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921132" y="3654339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900496"/>
                  </a:lnTo>
                  <a:lnTo>
                    <a:pt x="10470" y="900496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2010409" h="901064">
                  <a:moveTo>
                    <a:pt x="1999939" y="890025"/>
                  </a:moveTo>
                  <a:lnTo>
                    <a:pt x="10470" y="890025"/>
                  </a:lnTo>
                  <a:lnTo>
                    <a:pt x="10470" y="900496"/>
                  </a:lnTo>
                  <a:lnTo>
                    <a:pt x="1999939" y="900496"/>
                  </a:lnTo>
                  <a:lnTo>
                    <a:pt x="1999939" y="890025"/>
                  </a:lnTo>
                  <a:close/>
                </a:path>
                <a:path w="2010409" h="901064">
                  <a:moveTo>
                    <a:pt x="2010409" y="0"/>
                  </a:moveTo>
                  <a:lnTo>
                    <a:pt x="1999939" y="0"/>
                  </a:lnTo>
                  <a:lnTo>
                    <a:pt x="1999939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  <a:path w="2010409" h="901064">
                  <a:moveTo>
                    <a:pt x="1999939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1999939" y="10470"/>
                  </a:lnTo>
                  <a:lnTo>
                    <a:pt x="199993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1726450" y="4022210"/>
              <a:ext cx="399415" cy="234950"/>
            </a:xfrm>
            <a:custGeom>
              <a:avLst/>
              <a:gdLst/>
              <a:ahLst/>
              <a:cxnLst/>
              <a:rect l="l" t="t" r="r" b="b"/>
              <a:pathLst>
                <a:path w="399415" h="234950">
                  <a:moveTo>
                    <a:pt x="100973" y="52088"/>
                  </a:moveTo>
                  <a:lnTo>
                    <a:pt x="57058" y="52088"/>
                  </a:lnTo>
                  <a:lnTo>
                    <a:pt x="179088" y="234490"/>
                  </a:lnTo>
                  <a:lnTo>
                    <a:pt x="207249" y="228784"/>
                  </a:lnTo>
                  <a:lnTo>
                    <a:pt x="207249" y="178536"/>
                  </a:lnTo>
                  <a:lnTo>
                    <a:pt x="184794" y="178536"/>
                  </a:lnTo>
                  <a:lnTo>
                    <a:pt x="100973" y="52088"/>
                  </a:lnTo>
                  <a:close/>
                </a:path>
                <a:path w="399415" h="234950">
                  <a:moveTo>
                    <a:pt x="66445" y="0"/>
                  </a:moveTo>
                  <a:lnTo>
                    <a:pt x="2024" y="0"/>
                  </a:lnTo>
                  <a:lnTo>
                    <a:pt x="0" y="13988"/>
                  </a:lnTo>
                  <a:lnTo>
                    <a:pt x="33498" y="23375"/>
                  </a:lnTo>
                  <a:lnTo>
                    <a:pt x="33498" y="206697"/>
                  </a:lnTo>
                  <a:lnTo>
                    <a:pt x="2760" y="215348"/>
                  </a:lnTo>
                  <a:lnTo>
                    <a:pt x="1308" y="228784"/>
                  </a:lnTo>
                  <a:lnTo>
                    <a:pt x="1288" y="228968"/>
                  </a:lnTo>
                  <a:lnTo>
                    <a:pt x="88716" y="228968"/>
                  </a:lnTo>
                  <a:lnTo>
                    <a:pt x="90740" y="214244"/>
                  </a:lnTo>
                  <a:lnTo>
                    <a:pt x="57058" y="207986"/>
                  </a:lnTo>
                  <a:lnTo>
                    <a:pt x="57058" y="52088"/>
                  </a:lnTo>
                  <a:lnTo>
                    <a:pt x="100973" y="52088"/>
                  </a:lnTo>
                  <a:lnTo>
                    <a:pt x="66445" y="0"/>
                  </a:lnTo>
                  <a:close/>
                </a:path>
                <a:path w="399415" h="234950">
                  <a:moveTo>
                    <a:pt x="240380" y="0"/>
                  </a:moveTo>
                  <a:lnTo>
                    <a:pt x="152952" y="0"/>
                  </a:lnTo>
                  <a:lnTo>
                    <a:pt x="150743" y="13988"/>
                  </a:lnTo>
                  <a:lnTo>
                    <a:pt x="184794" y="21718"/>
                  </a:lnTo>
                  <a:lnTo>
                    <a:pt x="184794" y="178536"/>
                  </a:lnTo>
                  <a:lnTo>
                    <a:pt x="207249" y="178536"/>
                  </a:lnTo>
                  <a:lnTo>
                    <a:pt x="207249" y="20982"/>
                  </a:lnTo>
                  <a:lnTo>
                    <a:pt x="237987" y="13988"/>
                  </a:lnTo>
                  <a:lnTo>
                    <a:pt x="240380" y="0"/>
                  </a:lnTo>
                  <a:close/>
                </a:path>
                <a:path w="399415" h="234950">
                  <a:moveTo>
                    <a:pt x="326703" y="62763"/>
                  </a:moveTo>
                  <a:lnTo>
                    <a:pt x="287315" y="73255"/>
                  </a:lnTo>
                  <a:lnTo>
                    <a:pt x="257866" y="103809"/>
                  </a:lnTo>
                  <a:lnTo>
                    <a:pt x="246801" y="147545"/>
                  </a:lnTo>
                  <a:lnTo>
                    <a:pt x="246756" y="153044"/>
                  </a:lnTo>
                  <a:lnTo>
                    <a:pt x="247084" y="159981"/>
                  </a:lnTo>
                  <a:lnTo>
                    <a:pt x="247190" y="162213"/>
                  </a:lnTo>
                  <a:lnTo>
                    <a:pt x="260477" y="202337"/>
                  </a:lnTo>
                  <a:lnTo>
                    <a:pt x="290398" y="227829"/>
                  </a:lnTo>
                  <a:lnTo>
                    <a:pt x="322286" y="233938"/>
                  </a:lnTo>
                  <a:lnTo>
                    <a:pt x="332731" y="233259"/>
                  </a:lnTo>
                  <a:lnTo>
                    <a:pt x="369589" y="217154"/>
                  </a:lnTo>
                  <a:lnTo>
                    <a:pt x="370730" y="216084"/>
                  </a:lnTo>
                  <a:lnTo>
                    <a:pt x="328544" y="216084"/>
                  </a:lnTo>
                  <a:lnTo>
                    <a:pt x="320365" y="215382"/>
                  </a:lnTo>
                  <a:lnTo>
                    <a:pt x="287234" y="184288"/>
                  </a:lnTo>
                  <a:lnTo>
                    <a:pt x="279735" y="147799"/>
                  </a:lnTo>
                  <a:lnTo>
                    <a:pt x="279711" y="147545"/>
                  </a:lnTo>
                  <a:lnTo>
                    <a:pt x="279402" y="137560"/>
                  </a:lnTo>
                  <a:lnTo>
                    <a:pt x="279665" y="130106"/>
                  </a:lnTo>
                  <a:lnTo>
                    <a:pt x="280190" y="125435"/>
                  </a:lnTo>
                  <a:lnTo>
                    <a:pt x="280283" y="124607"/>
                  </a:lnTo>
                  <a:lnTo>
                    <a:pt x="280340" y="124101"/>
                  </a:lnTo>
                  <a:lnTo>
                    <a:pt x="280459" y="123043"/>
                  </a:lnTo>
                  <a:lnTo>
                    <a:pt x="281782" y="116301"/>
                  </a:lnTo>
                  <a:lnTo>
                    <a:pt x="310138" y="82090"/>
                  </a:lnTo>
                  <a:lnTo>
                    <a:pt x="375852" y="82090"/>
                  </a:lnTo>
                  <a:lnTo>
                    <a:pt x="373144" y="79317"/>
                  </a:lnTo>
                  <a:lnTo>
                    <a:pt x="365356" y="73439"/>
                  </a:lnTo>
                  <a:lnTo>
                    <a:pt x="356797" y="68768"/>
                  </a:lnTo>
                  <a:lnTo>
                    <a:pt x="347502" y="65432"/>
                  </a:lnTo>
                  <a:lnTo>
                    <a:pt x="337471" y="63431"/>
                  </a:lnTo>
                  <a:lnTo>
                    <a:pt x="326703" y="62763"/>
                  </a:lnTo>
                  <a:close/>
                </a:path>
                <a:path w="399415" h="234950">
                  <a:moveTo>
                    <a:pt x="375852" y="82090"/>
                  </a:moveTo>
                  <a:lnTo>
                    <a:pt x="318973" y="82090"/>
                  </a:lnTo>
                  <a:lnTo>
                    <a:pt x="326807" y="82849"/>
                  </a:lnTo>
                  <a:lnTo>
                    <a:pt x="333928" y="85127"/>
                  </a:lnTo>
                  <a:lnTo>
                    <a:pt x="358902" y="115807"/>
                  </a:lnTo>
                  <a:lnTo>
                    <a:pt x="366467" y="157278"/>
                  </a:lnTo>
                  <a:lnTo>
                    <a:pt x="366552" y="159981"/>
                  </a:lnTo>
                  <a:lnTo>
                    <a:pt x="366644" y="162891"/>
                  </a:lnTo>
                  <a:lnTo>
                    <a:pt x="366495" y="166688"/>
                  </a:lnTo>
                  <a:lnTo>
                    <a:pt x="366380" y="169609"/>
                  </a:lnTo>
                  <a:lnTo>
                    <a:pt x="365630" y="175775"/>
                  </a:lnTo>
                  <a:lnTo>
                    <a:pt x="365586" y="176144"/>
                  </a:lnTo>
                  <a:lnTo>
                    <a:pt x="364294" y="182344"/>
                  </a:lnTo>
                  <a:lnTo>
                    <a:pt x="364263" y="182494"/>
                  </a:lnTo>
                  <a:lnTo>
                    <a:pt x="336765" y="216084"/>
                  </a:lnTo>
                  <a:lnTo>
                    <a:pt x="370730" y="216084"/>
                  </a:lnTo>
                  <a:lnTo>
                    <a:pt x="377089" y="210010"/>
                  </a:lnTo>
                  <a:lnTo>
                    <a:pt x="383566" y="201820"/>
                  </a:lnTo>
                  <a:lnTo>
                    <a:pt x="389099" y="192525"/>
                  </a:lnTo>
                  <a:lnTo>
                    <a:pt x="393542" y="182494"/>
                  </a:lnTo>
                  <a:lnTo>
                    <a:pt x="393609" y="182344"/>
                  </a:lnTo>
                  <a:lnTo>
                    <a:pt x="396830" y="171496"/>
                  </a:lnTo>
                  <a:lnTo>
                    <a:pt x="398762" y="159981"/>
                  </a:lnTo>
                  <a:lnTo>
                    <a:pt x="399407" y="147799"/>
                  </a:lnTo>
                  <a:lnTo>
                    <a:pt x="398944" y="137560"/>
                  </a:lnTo>
                  <a:lnTo>
                    <a:pt x="398854" y="135570"/>
                  </a:lnTo>
                  <a:lnTo>
                    <a:pt x="397391" y="125435"/>
                  </a:lnTo>
                  <a:lnTo>
                    <a:pt x="397271" y="124607"/>
                  </a:lnTo>
                  <a:lnTo>
                    <a:pt x="397198" y="124101"/>
                  </a:lnTo>
                  <a:lnTo>
                    <a:pt x="394437" y="113391"/>
                  </a:lnTo>
                  <a:lnTo>
                    <a:pt x="390572" y="103440"/>
                  </a:lnTo>
                  <a:lnTo>
                    <a:pt x="385782" y="94376"/>
                  </a:lnTo>
                  <a:lnTo>
                    <a:pt x="379942" y="86277"/>
                  </a:lnTo>
                  <a:lnTo>
                    <a:pt x="375852" y="8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2931543" y="3654338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146470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72121" y="125650"/>
                  </a:lnTo>
                  <a:lnTo>
                    <a:pt x="4262246" y="76741"/>
                  </a:lnTo>
                  <a:lnTo>
                    <a:pt x="4235318" y="36802"/>
                  </a:lnTo>
                  <a:lnTo>
                    <a:pt x="4195379" y="9874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2931543" y="3654339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261650" y="890025"/>
                  </a:moveTo>
                  <a:lnTo>
                    <a:pt x="0" y="890025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61650" y="890025"/>
                  </a:lnTo>
                  <a:close/>
                </a:path>
                <a:path w="4272280" h="901064">
                  <a:moveTo>
                    <a:pt x="4146470" y="0"/>
                  </a:moveTo>
                  <a:lnTo>
                    <a:pt x="4146470" y="10470"/>
                  </a:lnTo>
                  <a:lnTo>
                    <a:pt x="4191303" y="19522"/>
                  </a:lnTo>
                  <a:lnTo>
                    <a:pt x="4227914" y="44206"/>
                  </a:lnTo>
                  <a:lnTo>
                    <a:pt x="4252598" y="80817"/>
                  </a:lnTo>
                  <a:lnTo>
                    <a:pt x="4261650" y="125650"/>
                  </a:lnTo>
                  <a:lnTo>
                    <a:pt x="4261650" y="890025"/>
                  </a:lnTo>
                  <a:lnTo>
                    <a:pt x="4272121" y="900496"/>
                  </a:lnTo>
                  <a:lnTo>
                    <a:pt x="4272121" y="125650"/>
                  </a:lnTo>
                  <a:lnTo>
                    <a:pt x="4262246" y="76741"/>
                  </a:lnTo>
                  <a:lnTo>
                    <a:pt x="4235319" y="36802"/>
                  </a:lnTo>
                  <a:lnTo>
                    <a:pt x="4195379" y="9874"/>
                  </a:lnTo>
                  <a:lnTo>
                    <a:pt x="4146470" y="0"/>
                  </a:lnTo>
                  <a:close/>
                </a:path>
                <a:path w="4272280" h="901064">
                  <a:moveTo>
                    <a:pt x="4146470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4146470" y="10470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4565548" y="3939440"/>
              <a:ext cx="975360" cy="341630"/>
            </a:xfrm>
            <a:custGeom>
              <a:avLst/>
              <a:gdLst/>
              <a:ahLst/>
              <a:cxnLst/>
              <a:rect l="l" t="t" r="r" b="b"/>
              <a:pathLst>
                <a:path w="975359" h="341629">
                  <a:moveTo>
                    <a:pt x="103284" y="59558"/>
                  </a:moveTo>
                  <a:lnTo>
                    <a:pt x="97630" y="59558"/>
                  </a:lnTo>
                  <a:lnTo>
                    <a:pt x="97630" y="64458"/>
                  </a:lnTo>
                  <a:lnTo>
                    <a:pt x="97033" y="72822"/>
                  </a:lnTo>
                  <a:lnTo>
                    <a:pt x="75201" y="113179"/>
                  </a:lnTo>
                  <a:lnTo>
                    <a:pt x="38826" y="135891"/>
                  </a:lnTo>
                  <a:lnTo>
                    <a:pt x="15832" y="143241"/>
                  </a:lnTo>
                  <a:lnTo>
                    <a:pt x="29025" y="167743"/>
                  </a:lnTo>
                  <a:lnTo>
                    <a:pt x="67757" y="152759"/>
                  </a:lnTo>
                  <a:lnTo>
                    <a:pt x="105146" y="120436"/>
                  </a:lnTo>
                  <a:lnTo>
                    <a:pt x="113665" y="106041"/>
                  </a:lnTo>
                  <a:lnTo>
                    <a:pt x="113778" y="105801"/>
                  </a:lnTo>
                  <a:lnTo>
                    <a:pt x="109857" y="97960"/>
                  </a:lnTo>
                  <a:lnTo>
                    <a:pt x="106206" y="87264"/>
                  </a:lnTo>
                  <a:lnTo>
                    <a:pt x="104126" y="76662"/>
                  </a:lnTo>
                  <a:lnTo>
                    <a:pt x="104015" y="76097"/>
                  </a:lnTo>
                  <a:lnTo>
                    <a:pt x="103284" y="64458"/>
                  </a:lnTo>
                  <a:lnTo>
                    <a:pt x="103284" y="59558"/>
                  </a:lnTo>
                  <a:close/>
                </a:path>
                <a:path w="975359" h="341629">
                  <a:moveTo>
                    <a:pt x="128917" y="59558"/>
                  </a:moveTo>
                  <a:lnTo>
                    <a:pt x="123263" y="59558"/>
                  </a:lnTo>
                  <a:lnTo>
                    <a:pt x="123263" y="64458"/>
                  </a:lnTo>
                  <a:lnTo>
                    <a:pt x="122566" y="76097"/>
                  </a:lnTo>
                  <a:lnTo>
                    <a:pt x="122532" y="76662"/>
                  </a:lnTo>
                  <a:lnTo>
                    <a:pt x="120341" y="88395"/>
                  </a:lnTo>
                  <a:lnTo>
                    <a:pt x="116690" y="99656"/>
                  </a:lnTo>
                  <a:lnTo>
                    <a:pt x="113778" y="105801"/>
                  </a:lnTo>
                  <a:lnTo>
                    <a:pt x="114970" y="108185"/>
                  </a:lnTo>
                  <a:lnTo>
                    <a:pt x="147765" y="142110"/>
                  </a:lnTo>
                  <a:lnTo>
                    <a:pt x="183457" y="159215"/>
                  </a:lnTo>
                  <a:lnTo>
                    <a:pt x="197145" y="163220"/>
                  </a:lnTo>
                  <a:lnTo>
                    <a:pt x="209962" y="138718"/>
                  </a:lnTo>
                  <a:lnTo>
                    <a:pt x="198253" y="135561"/>
                  </a:lnTo>
                  <a:lnTo>
                    <a:pt x="187250" y="131744"/>
                  </a:lnTo>
                  <a:lnTo>
                    <a:pt x="151252" y="110258"/>
                  </a:lnTo>
                  <a:lnTo>
                    <a:pt x="129553" y="72822"/>
                  </a:lnTo>
                  <a:lnTo>
                    <a:pt x="128917" y="64458"/>
                  </a:lnTo>
                  <a:lnTo>
                    <a:pt x="128917" y="59558"/>
                  </a:lnTo>
                  <a:close/>
                </a:path>
                <a:path w="975359" h="341629">
                  <a:moveTo>
                    <a:pt x="123263" y="59558"/>
                  </a:moveTo>
                  <a:lnTo>
                    <a:pt x="103284" y="59558"/>
                  </a:lnTo>
                  <a:lnTo>
                    <a:pt x="103284" y="64458"/>
                  </a:lnTo>
                  <a:lnTo>
                    <a:pt x="104015" y="76097"/>
                  </a:lnTo>
                  <a:lnTo>
                    <a:pt x="106206" y="87264"/>
                  </a:lnTo>
                  <a:lnTo>
                    <a:pt x="109857" y="97960"/>
                  </a:lnTo>
                  <a:lnTo>
                    <a:pt x="113778" y="105801"/>
                  </a:lnTo>
                  <a:lnTo>
                    <a:pt x="116690" y="99656"/>
                  </a:lnTo>
                  <a:lnTo>
                    <a:pt x="120341" y="88395"/>
                  </a:lnTo>
                  <a:lnTo>
                    <a:pt x="122532" y="76662"/>
                  </a:lnTo>
                  <a:lnTo>
                    <a:pt x="123263" y="64458"/>
                  </a:lnTo>
                  <a:lnTo>
                    <a:pt x="123263" y="59558"/>
                  </a:lnTo>
                  <a:close/>
                </a:path>
                <a:path w="975359" h="341629">
                  <a:moveTo>
                    <a:pt x="97630" y="38826"/>
                  </a:moveTo>
                  <a:lnTo>
                    <a:pt x="22994" y="38826"/>
                  </a:lnTo>
                  <a:lnTo>
                    <a:pt x="22994" y="63327"/>
                  </a:lnTo>
                  <a:lnTo>
                    <a:pt x="97630" y="63327"/>
                  </a:lnTo>
                  <a:lnTo>
                    <a:pt x="97630" y="59558"/>
                  </a:lnTo>
                  <a:lnTo>
                    <a:pt x="203554" y="59558"/>
                  </a:lnTo>
                  <a:lnTo>
                    <a:pt x="203554" y="55411"/>
                  </a:lnTo>
                  <a:lnTo>
                    <a:pt x="97630" y="55411"/>
                  </a:lnTo>
                  <a:lnTo>
                    <a:pt x="97630" y="38826"/>
                  </a:lnTo>
                  <a:close/>
                </a:path>
                <a:path w="975359" h="341629">
                  <a:moveTo>
                    <a:pt x="203554" y="59558"/>
                  </a:moveTo>
                  <a:lnTo>
                    <a:pt x="128917" y="59558"/>
                  </a:lnTo>
                  <a:lnTo>
                    <a:pt x="128917" y="63327"/>
                  </a:lnTo>
                  <a:lnTo>
                    <a:pt x="203554" y="63327"/>
                  </a:lnTo>
                  <a:lnTo>
                    <a:pt x="203554" y="59558"/>
                  </a:lnTo>
                  <a:close/>
                </a:path>
                <a:path w="975359" h="341629">
                  <a:moveTo>
                    <a:pt x="128917" y="753"/>
                  </a:moveTo>
                  <a:lnTo>
                    <a:pt x="97630" y="753"/>
                  </a:lnTo>
                  <a:lnTo>
                    <a:pt x="97630" y="55411"/>
                  </a:lnTo>
                  <a:lnTo>
                    <a:pt x="128917" y="55411"/>
                  </a:lnTo>
                  <a:lnTo>
                    <a:pt x="128917" y="753"/>
                  </a:lnTo>
                  <a:close/>
                </a:path>
                <a:path w="975359" h="341629">
                  <a:moveTo>
                    <a:pt x="203554" y="38826"/>
                  </a:moveTo>
                  <a:lnTo>
                    <a:pt x="128917" y="38826"/>
                  </a:lnTo>
                  <a:lnTo>
                    <a:pt x="128917" y="55411"/>
                  </a:lnTo>
                  <a:lnTo>
                    <a:pt x="203554" y="55411"/>
                  </a:lnTo>
                  <a:lnTo>
                    <a:pt x="203554" y="38826"/>
                  </a:lnTo>
                  <a:close/>
                </a:path>
                <a:path w="975359" h="341629">
                  <a:moveTo>
                    <a:pt x="129671" y="214729"/>
                  </a:moveTo>
                  <a:lnTo>
                    <a:pt x="110541" y="215804"/>
                  </a:lnTo>
                  <a:lnTo>
                    <a:pt x="98384" y="216317"/>
                  </a:lnTo>
                  <a:lnTo>
                    <a:pt x="98384" y="330963"/>
                  </a:lnTo>
                  <a:lnTo>
                    <a:pt x="129671" y="330963"/>
                  </a:lnTo>
                  <a:lnTo>
                    <a:pt x="129671" y="214729"/>
                  </a:lnTo>
                  <a:close/>
                </a:path>
                <a:path w="975359" h="341629">
                  <a:moveTo>
                    <a:pt x="224663" y="180936"/>
                  </a:moveTo>
                  <a:lnTo>
                    <a:pt x="167767" y="186803"/>
                  </a:lnTo>
                  <a:lnTo>
                    <a:pt x="108939" y="189983"/>
                  </a:lnTo>
                  <a:lnTo>
                    <a:pt x="70490" y="191114"/>
                  </a:lnTo>
                  <a:lnTo>
                    <a:pt x="19451" y="191491"/>
                  </a:lnTo>
                  <a:lnTo>
                    <a:pt x="0" y="191491"/>
                  </a:lnTo>
                  <a:lnTo>
                    <a:pt x="3820" y="215804"/>
                  </a:lnTo>
                  <a:lnTo>
                    <a:pt x="3901" y="216317"/>
                  </a:lnTo>
                  <a:lnTo>
                    <a:pt x="4027" y="217124"/>
                  </a:lnTo>
                  <a:lnTo>
                    <a:pt x="4146" y="217878"/>
                  </a:lnTo>
                  <a:lnTo>
                    <a:pt x="14701" y="217878"/>
                  </a:lnTo>
                  <a:lnTo>
                    <a:pt x="72751" y="217124"/>
                  </a:lnTo>
                  <a:lnTo>
                    <a:pt x="91528" y="216605"/>
                  </a:lnTo>
                  <a:lnTo>
                    <a:pt x="98384" y="216317"/>
                  </a:lnTo>
                  <a:lnTo>
                    <a:pt x="98384" y="195261"/>
                  </a:lnTo>
                  <a:lnTo>
                    <a:pt x="226072" y="195261"/>
                  </a:lnTo>
                  <a:lnTo>
                    <a:pt x="224663" y="180936"/>
                  </a:lnTo>
                  <a:close/>
                </a:path>
                <a:path w="975359" h="341629">
                  <a:moveTo>
                    <a:pt x="129671" y="195261"/>
                  </a:moveTo>
                  <a:lnTo>
                    <a:pt x="98384" y="195261"/>
                  </a:lnTo>
                  <a:lnTo>
                    <a:pt x="98384" y="216317"/>
                  </a:lnTo>
                  <a:lnTo>
                    <a:pt x="110541" y="215804"/>
                  </a:lnTo>
                  <a:lnTo>
                    <a:pt x="129642" y="214729"/>
                  </a:lnTo>
                  <a:lnTo>
                    <a:pt x="129671" y="195261"/>
                  </a:lnTo>
                  <a:close/>
                </a:path>
                <a:path w="975359" h="341629">
                  <a:moveTo>
                    <a:pt x="226072" y="195261"/>
                  </a:moveTo>
                  <a:lnTo>
                    <a:pt x="129671" y="195261"/>
                  </a:lnTo>
                  <a:lnTo>
                    <a:pt x="129671" y="214729"/>
                  </a:lnTo>
                  <a:lnTo>
                    <a:pt x="168968" y="211634"/>
                  </a:lnTo>
                  <a:lnTo>
                    <a:pt x="207794" y="206923"/>
                  </a:lnTo>
                  <a:lnTo>
                    <a:pt x="226924" y="203930"/>
                  </a:lnTo>
                  <a:lnTo>
                    <a:pt x="226072" y="195261"/>
                  </a:lnTo>
                  <a:close/>
                </a:path>
                <a:path w="975359" h="341629">
                  <a:moveTo>
                    <a:pt x="280075" y="376"/>
                  </a:moveTo>
                  <a:lnTo>
                    <a:pt x="249165" y="376"/>
                  </a:lnTo>
                  <a:lnTo>
                    <a:pt x="249165" y="341141"/>
                  </a:lnTo>
                  <a:lnTo>
                    <a:pt x="280075" y="341141"/>
                  </a:lnTo>
                  <a:lnTo>
                    <a:pt x="280075" y="376"/>
                  </a:lnTo>
                  <a:close/>
                </a:path>
                <a:path w="975359" h="341629">
                  <a:moveTo>
                    <a:pt x="612140" y="0"/>
                  </a:moveTo>
                  <a:lnTo>
                    <a:pt x="580853" y="0"/>
                  </a:lnTo>
                  <a:lnTo>
                    <a:pt x="580853" y="202423"/>
                  </a:lnTo>
                  <a:lnTo>
                    <a:pt x="612140" y="202423"/>
                  </a:lnTo>
                  <a:lnTo>
                    <a:pt x="612140" y="151157"/>
                  </a:lnTo>
                  <a:lnTo>
                    <a:pt x="602716" y="151157"/>
                  </a:lnTo>
                  <a:lnTo>
                    <a:pt x="602716" y="124771"/>
                  </a:lnTo>
                  <a:lnTo>
                    <a:pt x="612140" y="124771"/>
                  </a:lnTo>
                  <a:lnTo>
                    <a:pt x="612140" y="78029"/>
                  </a:lnTo>
                  <a:lnTo>
                    <a:pt x="602716" y="78029"/>
                  </a:lnTo>
                  <a:lnTo>
                    <a:pt x="602716" y="52019"/>
                  </a:lnTo>
                  <a:lnTo>
                    <a:pt x="612140" y="52019"/>
                  </a:lnTo>
                  <a:lnTo>
                    <a:pt x="612140" y="0"/>
                  </a:lnTo>
                  <a:close/>
                </a:path>
                <a:path w="975359" h="341629">
                  <a:moveTo>
                    <a:pt x="612140" y="124771"/>
                  </a:moveTo>
                  <a:lnTo>
                    <a:pt x="602716" y="124771"/>
                  </a:lnTo>
                  <a:lnTo>
                    <a:pt x="602716" y="151157"/>
                  </a:lnTo>
                  <a:lnTo>
                    <a:pt x="612140" y="151157"/>
                  </a:lnTo>
                  <a:lnTo>
                    <a:pt x="612140" y="124771"/>
                  </a:lnTo>
                  <a:close/>
                </a:path>
                <a:path w="975359" h="341629">
                  <a:moveTo>
                    <a:pt x="661521" y="124771"/>
                  </a:moveTo>
                  <a:lnTo>
                    <a:pt x="612140" y="124771"/>
                  </a:lnTo>
                  <a:lnTo>
                    <a:pt x="612140" y="151157"/>
                  </a:lnTo>
                  <a:lnTo>
                    <a:pt x="661521" y="151157"/>
                  </a:lnTo>
                  <a:lnTo>
                    <a:pt x="661521" y="124771"/>
                  </a:lnTo>
                  <a:close/>
                </a:path>
                <a:path w="975359" h="341629">
                  <a:moveTo>
                    <a:pt x="612140" y="52019"/>
                  </a:moveTo>
                  <a:lnTo>
                    <a:pt x="602716" y="52019"/>
                  </a:lnTo>
                  <a:lnTo>
                    <a:pt x="602716" y="78029"/>
                  </a:lnTo>
                  <a:lnTo>
                    <a:pt x="612140" y="78029"/>
                  </a:lnTo>
                  <a:lnTo>
                    <a:pt x="612140" y="52019"/>
                  </a:lnTo>
                  <a:close/>
                </a:path>
                <a:path w="975359" h="341629">
                  <a:moveTo>
                    <a:pt x="661521" y="52019"/>
                  </a:moveTo>
                  <a:lnTo>
                    <a:pt x="612140" y="52019"/>
                  </a:lnTo>
                  <a:lnTo>
                    <a:pt x="612140" y="78029"/>
                  </a:lnTo>
                  <a:lnTo>
                    <a:pt x="661521" y="78029"/>
                  </a:lnTo>
                  <a:lnTo>
                    <a:pt x="661521" y="52019"/>
                  </a:lnTo>
                  <a:close/>
                </a:path>
                <a:path w="975359" h="341629">
                  <a:moveTo>
                    <a:pt x="612140" y="218632"/>
                  </a:moveTo>
                  <a:lnTo>
                    <a:pt x="390492" y="218632"/>
                  </a:lnTo>
                  <a:lnTo>
                    <a:pt x="390492" y="244264"/>
                  </a:lnTo>
                  <a:lnTo>
                    <a:pt x="580853" y="244264"/>
                  </a:lnTo>
                  <a:lnTo>
                    <a:pt x="580853" y="341141"/>
                  </a:lnTo>
                  <a:lnTo>
                    <a:pt x="612140" y="341141"/>
                  </a:lnTo>
                  <a:lnTo>
                    <a:pt x="612140" y="218632"/>
                  </a:lnTo>
                  <a:close/>
                </a:path>
                <a:path w="975359" h="341629">
                  <a:moveTo>
                    <a:pt x="442512" y="20355"/>
                  </a:moveTo>
                  <a:lnTo>
                    <a:pt x="396900" y="30910"/>
                  </a:lnTo>
                  <a:lnTo>
                    <a:pt x="365236" y="59181"/>
                  </a:lnTo>
                  <a:lnTo>
                    <a:pt x="353551" y="101023"/>
                  </a:lnTo>
                  <a:lnTo>
                    <a:pt x="354281" y="112708"/>
                  </a:lnTo>
                  <a:lnTo>
                    <a:pt x="356387" y="123216"/>
                  </a:lnTo>
                  <a:lnTo>
                    <a:pt x="356472" y="123640"/>
                  </a:lnTo>
                  <a:lnTo>
                    <a:pt x="378995" y="159356"/>
                  </a:lnTo>
                  <a:lnTo>
                    <a:pt x="418481" y="179146"/>
                  </a:lnTo>
                  <a:lnTo>
                    <a:pt x="442512" y="181690"/>
                  </a:lnTo>
                  <a:lnTo>
                    <a:pt x="455139" y="181054"/>
                  </a:lnTo>
                  <a:lnTo>
                    <a:pt x="497947" y="165929"/>
                  </a:lnTo>
                  <a:lnTo>
                    <a:pt x="510211" y="155304"/>
                  </a:lnTo>
                  <a:lnTo>
                    <a:pt x="442512" y="155304"/>
                  </a:lnTo>
                  <a:lnTo>
                    <a:pt x="434431" y="154880"/>
                  </a:lnTo>
                  <a:lnTo>
                    <a:pt x="395911" y="135372"/>
                  </a:lnTo>
                  <a:lnTo>
                    <a:pt x="384084" y="101023"/>
                  </a:lnTo>
                  <a:lnTo>
                    <a:pt x="384555" y="93342"/>
                  </a:lnTo>
                  <a:lnTo>
                    <a:pt x="406466" y="57650"/>
                  </a:lnTo>
                  <a:lnTo>
                    <a:pt x="442512" y="47118"/>
                  </a:lnTo>
                  <a:lnTo>
                    <a:pt x="510211" y="47118"/>
                  </a:lnTo>
                  <a:lnTo>
                    <a:pt x="506311" y="43066"/>
                  </a:lnTo>
                  <a:lnTo>
                    <a:pt x="467013" y="22994"/>
                  </a:lnTo>
                  <a:lnTo>
                    <a:pt x="455139" y="21015"/>
                  </a:lnTo>
                  <a:lnTo>
                    <a:pt x="442512" y="20355"/>
                  </a:lnTo>
                  <a:close/>
                </a:path>
                <a:path w="975359" h="341629">
                  <a:moveTo>
                    <a:pt x="510211" y="47118"/>
                  </a:moveTo>
                  <a:lnTo>
                    <a:pt x="442512" y="47118"/>
                  </a:lnTo>
                  <a:lnTo>
                    <a:pt x="450757" y="47543"/>
                  </a:lnTo>
                  <a:lnTo>
                    <a:pt x="458532" y="48815"/>
                  </a:lnTo>
                  <a:lnTo>
                    <a:pt x="493400" y="73128"/>
                  </a:lnTo>
                  <a:lnTo>
                    <a:pt x="501316" y="101023"/>
                  </a:lnTo>
                  <a:lnTo>
                    <a:pt x="500821" y="108891"/>
                  </a:lnTo>
                  <a:lnTo>
                    <a:pt x="478911" y="144796"/>
                  </a:lnTo>
                  <a:lnTo>
                    <a:pt x="442512" y="155304"/>
                  </a:lnTo>
                  <a:lnTo>
                    <a:pt x="510211" y="155304"/>
                  </a:lnTo>
                  <a:lnTo>
                    <a:pt x="530742" y="112708"/>
                  </a:lnTo>
                  <a:lnTo>
                    <a:pt x="531472" y="101023"/>
                  </a:lnTo>
                  <a:lnTo>
                    <a:pt x="530742" y="89502"/>
                  </a:lnTo>
                  <a:lnTo>
                    <a:pt x="528551" y="78688"/>
                  </a:lnTo>
                  <a:lnTo>
                    <a:pt x="524899" y="68581"/>
                  </a:lnTo>
                  <a:lnTo>
                    <a:pt x="519787" y="59181"/>
                  </a:lnTo>
                  <a:lnTo>
                    <a:pt x="513591" y="50629"/>
                  </a:lnTo>
                  <a:lnTo>
                    <a:pt x="510211" y="47118"/>
                  </a:lnTo>
                  <a:close/>
                </a:path>
                <a:path w="975359" h="341629">
                  <a:moveTo>
                    <a:pt x="974738" y="0"/>
                  </a:moveTo>
                  <a:lnTo>
                    <a:pt x="943451" y="0"/>
                  </a:lnTo>
                  <a:lnTo>
                    <a:pt x="943451" y="199407"/>
                  </a:lnTo>
                  <a:lnTo>
                    <a:pt x="974738" y="199407"/>
                  </a:lnTo>
                  <a:lnTo>
                    <a:pt x="974738" y="111294"/>
                  </a:lnTo>
                  <a:lnTo>
                    <a:pt x="951744" y="111294"/>
                  </a:lnTo>
                  <a:lnTo>
                    <a:pt x="951744" y="85191"/>
                  </a:lnTo>
                  <a:lnTo>
                    <a:pt x="974738" y="85191"/>
                  </a:lnTo>
                  <a:lnTo>
                    <a:pt x="974738" y="0"/>
                  </a:lnTo>
                  <a:close/>
                </a:path>
                <a:path w="975359" h="341629">
                  <a:moveTo>
                    <a:pt x="787016" y="32417"/>
                  </a:moveTo>
                  <a:lnTo>
                    <a:pt x="780985" y="32417"/>
                  </a:lnTo>
                  <a:lnTo>
                    <a:pt x="780985" y="59935"/>
                  </a:lnTo>
                  <a:lnTo>
                    <a:pt x="780608" y="68935"/>
                  </a:lnTo>
                  <a:lnTo>
                    <a:pt x="767509" y="111860"/>
                  </a:lnTo>
                  <a:lnTo>
                    <a:pt x="737376" y="147553"/>
                  </a:lnTo>
                  <a:lnTo>
                    <a:pt x="704629" y="167837"/>
                  </a:lnTo>
                  <a:lnTo>
                    <a:pt x="695417" y="171513"/>
                  </a:lnTo>
                  <a:lnTo>
                    <a:pt x="711626" y="196391"/>
                  </a:lnTo>
                  <a:lnTo>
                    <a:pt x="750216" y="175259"/>
                  </a:lnTo>
                  <a:lnTo>
                    <a:pt x="780420" y="143807"/>
                  </a:lnTo>
                  <a:lnTo>
                    <a:pt x="797225" y="111294"/>
                  </a:lnTo>
                  <a:lnTo>
                    <a:pt x="793377" y="101070"/>
                  </a:lnTo>
                  <a:lnTo>
                    <a:pt x="789843" y="87641"/>
                  </a:lnTo>
                  <a:lnTo>
                    <a:pt x="787723" y="73929"/>
                  </a:lnTo>
                  <a:lnTo>
                    <a:pt x="787016" y="59935"/>
                  </a:lnTo>
                  <a:lnTo>
                    <a:pt x="787016" y="32417"/>
                  </a:lnTo>
                  <a:close/>
                </a:path>
                <a:path w="975359" h="341629">
                  <a:moveTo>
                    <a:pt x="812649" y="32417"/>
                  </a:moveTo>
                  <a:lnTo>
                    <a:pt x="806618" y="32417"/>
                  </a:lnTo>
                  <a:lnTo>
                    <a:pt x="806618" y="59935"/>
                  </a:lnTo>
                  <a:lnTo>
                    <a:pt x="805925" y="73929"/>
                  </a:lnTo>
                  <a:lnTo>
                    <a:pt x="805864" y="75178"/>
                  </a:lnTo>
                  <a:lnTo>
                    <a:pt x="803602" y="89997"/>
                  </a:lnTo>
                  <a:lnTo>
                    <a:pt x="799833" y="104392"/>
                  </a:lnTo>
                  <a:lnTo>
                    <a:pt x="797225" y="111294"/>
                  </a:lnTo>
                  <a:lnTo>
                    <a:pt x="798325" y="114216"/>
                  </a:lnTo>
                  <a:lnTo>
                    <a:pt x="820942" y="149272"/>
                  </a:lnTo>
                  <a:lnTo>
                    <a:pt x="853265" y="176413"/>
                  </a:lnTo>
                  <a:lnTo>
                    <a:pt x="879369" y="188852"/>
                  </a:lnTo>
                  <a:lnTo>
                    <a:pt x="895201" y="163974"/>
                  </a:lnTo>
                  <a:lnTo>
                    <a:pt x="883304" y="159026"/>
                  </a:lnTo>
                  <a:lnTo>
                    <a:pt x="872113" y="153230"/>
                  </a:lnTo>
                  <a:lnTo>
                    <a:pt x="835172" y="121849"/>
                  </a:lnTo>
                  <a:lnTo>
                    <a:pt x="815193" y="81515"/>
                  </a:lnTo>
                  <a:lnTo>
                    <a:pt x="812649" y="59935"/>
                  </a:lnTo>
                  <a:lnTo>
                    <a:pt x="812649" y="32417"/>
                  </a:lnTo>
                  <a:close/>
                </a:path>
                <a:path w="975359" h="341629">
                  <a:moveTo>
                    <a:pt x="806618" y="32417"/>
                  </a:moveTo>
                  <a:lnTo>
                    <a:pt x="787016" y="32417"/>
                  </a:lnTo>
                  <a:lnTo>
                    <a:pt x="787016" y="59935"/>
                  </a:lnTo>
                  <a:lnTo>
                    <a:pt x="787723" y="73929"/>
                  </a:lnTo>
                  <a:lnTo>
                    <a:pt x="789843" y="87641"/>
                  </a:lnTo>
                  <a:lnTo>
                    <a:pt x="793377" y="101070"/>
                  </a:lnTo>
                  <a:lnTo>
                    <a:pt x="797225" y="111294"/>
                  </a:lnTo>
                  <a:lnTo>
                    <a:pt x="799833" y="104392"/>
                  </a:lnTo>
                  <a:lnTo>
                    <a:pt x="803602" y="89997"/>
                  </a:lnTo>
                  <a:lnTo>
                    <a:pt x="805864" y="75178"/>
                  </a:lnTo>
                  <a:lnTo>
                    <a:pt x="806618" y="59935"/>
                  </a:lnTo>
                  <a:lnTo>
                    <a:pt x="806618" y="32417"/>
                  </a:lnTo>
                  <a:close/>
                </a:path>
                <a:path w="975359" h="341629">
                  <a:moveTo>
                    <a:pt x="943451" y="85191"/>
                  </a:moveTo>
                  <a:lnTo>
                    <a:pt x="875977" y="85191"/>
                  </a:lnTo>
                  <a:lnTo>
                    <a:pt x="875977" y="111294"/>
                  </a:lnTo>
                  <a:lnTo>
                    <a:pt x="943451" y="111294"/>
                  </a:lnTo>
                  <a:lnTo>
                    <a:pt x="943451" y="85191"/>
                  </a:lnTo>
                  <a:close/>
                </a:path>
                <a:path w="975359" h="341629">
                  <a:moveTo>
                    <a:pt x="974738" y="85191"/>
                  </a:moveTo>
                  <a:lnTo>
                    <a:pt x="951744" y="85191"/>
                  </a:lnTo>
                  <a:lnTo>
                    <a:pt x="951744" y="111294"/>
                  </a:lnTo>
                  <a:lnTo>
                    <a:pt x="974738" y="111294"/>
                  </a:lnTo>
                  <a:lnTo>
                    <a:pt x="974738" y="85191"/>
                  </a:lnTo>
                  <a:close/>
                </a:path>
                <a:path w="975359" h="341629">
                  <a:moveTo>
                    <a:pt x="887285" y="21863"/>
                  </a:moveTo>
                  <a:lnTo>
                    <a:pt x="705218" y="21863"/>
                  </a:lnTo>
                  <a:lnTo>
                    <a:pt x="705218" y="47495"/>
                  </a:lnTo>
                  <a:lnTo>
                    <a:pt x="780985" y="47495"/>
                  </a:lnTo>
                  <a:lnTo>
                    <a:pt x="780985" y="32417"/>
                  </a:lnTo>
                  <a:lnTo>
                    <a:pt x="887285" y="32417"/>
                  </a:lnTo>
                  <a:lnTo>
                    <a:pt x="887285" y="21863"/>
                  </a:lnTo>
                  <a:close/>
                </a:path>
                <a:path w="975359" h="341629">
                  <a:moveTo>
                    <a:pt x="887285" y="32417"/>
                  </a:moveTo>
                  <a:lnTo>
                    <a:pt x="812649" y="32417"/>
                  </a:lnTo>
                  <a:lnTo>
                    <a:pt x="812649" y="47495"/>
                  </a:lnTo>
                  <a:lnTo>
                    <a:pt x="887285" y="47495"/>
                  </a:lnTo>
                  <a:lnTo>
                    <a:pt x="887285" y="32417"/>
                  </a:lnTo>
                  <a:close/>
                </a:path>
                <a:path w="975359" h="341629">
                  <a:moveTo>
                    <a:pt x="974738" y="216370"/>
                  </a:moveTo>
                  <a:lnTo>
                    <a:pt x="753467" y="216370"/>
                  </a:lnTo>
                  <a:lnTo>
                    <a:pt x="753467" y="336618"/>
                  </a:lnTo>
                  <a:lnTo>
                    <a:pt x="974738" y="336618"/>
                  </a:lnTo>
                  <a:lnTo>
                    <a:pt x="974738" y="310985"/>
                  </a:lnTo>
                  <a:lnTo>
                    <a:pt x="784378" y="310985"/>
                  </a:lnTo>
                  <a:lnTo>
                    <a:pt x="784378" y="241249"/>
                  </a:lnTo>
                  <a:lnTo>
                    <a:pt x="974738" y="241249"/>
                  </a:lnTo>
                  <a:lnTo>
                    <a:pt x="974738" y="216370"/>
                  </a:lnTo>
                  <a:close/>
                </a:path>
                <a:path w="975359" h="341629">
                  <a:moveTo>
                    <a:pt x="974738" y="241249"/>
                  </a:moveTo>
                  <a:lnTo>
                    <a:pt x="944205" y="241249"/>
                  </a:lnTo>
                  <a:lnTo>
                    <a:pt x="944205" y="310985"/>
                  </a:lnTo>
                  <a:lnTo>
                    <a:pt x="974738" y="310985"/>
                  </a:lnTo>
                  <a:lnTo>
                    <a:pt x="974738" y="241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921133" y="4554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921123" y="4554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506"/>
                  </a:lnTo>
                  <a:lnTo>
                    <a:pt x="10477" y="900506"/>
                  </a:lnTo>
                  <a:lnTo>
                    <a:pt x="1999945" y="900506"/>
                  </a:lnTo>
                  <a:lnTo>
                    <a:pt x="2010410" y="900506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1713566" y="4918289"/>
              <a:ext cx="405130" cy="240029"/>
            </a:xfrm>
            <a:custGeom>
              <a:avLst/>
              <a:gdLst/>
              <a:ahLst/>
              <a:cxnLst/>
              <a:rect l="l" t="t" r="r" b="b"/>
              <a:pathLst>
                <a:path w="405129" h="24002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5129" h="24002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5129" h="24002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5129" h="240029">
                  <a:moveTo>
                    <a:pt x="397159" y="46566"/>
                  </a:moveTo>
                  <a:lnTo>
                    <a:pt x="376583" y="46566"/>
                  </a:lnTo>
                  <a:lnTo>
                    <a:pt x="286579" y="235410"/>
                  </a:lnTo>
                  <a:lnTo>
                    <a:pt x="324679" y="239460"/>
                  </a:lnTo>
                  <a:lnTo>
                    <a:pt x="397159" y="46566"/>
                  </a:lnTo>
                  <a:close/>
                </a:path>
                <a:path w="405129" h="240029">
                  <a:moveTo>
                    <a:pt x="405112" y="15829"/>
                  </a:moveTo>
                  <a:lnTo>
                    <a:pt x="260074" y="15829"/>
                  </a:lnTo>
                  <a:lnTo>
                    <a:pt x="255657" y="84482"/>
                  </a:lnTo>
                  <a:lnTo>
                    <a:pt x="268357" y="86875"/>
                  </a:lnTo>
                  <a:lnTo>
                    <a:pt x="282161" y="46566"/>
                  </a:lnTo>
                  <a:lnTo>
                    <a:pt x="397159" y="46566"/>
                  </a:lnTo>
                  <a:lnTo>
                    <a:pt x="405112" y="25400"/>
                  </a:lnTo>
                  <a:lnTo>
                    <a:pt x="405112" y="15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2931543" y="4554835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27212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2931533" y="4554835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272127" y="0"/>
                  </a:moveTo>
                  <a:lnTo>
                    <a:pt x="4261650" y="0"/>
                  </a:lnTo>
                  <a:lnTo>
                    <a:pt x="4261650" y="890028"/>
                  </a:lnTo>
                  <a:lnTo>
                    <a:pt x="0" y="890028"/>
                  </a:lnTo>
                  <a:lnTo>
                    <a:pt x="0" y="900506"/>
                  </a:lnTo>
                  <a:lnTo>
                    <a:pt x="4261650" y="900506"/>
                  </a:lnTo>
                  <a:lnTo>
                    <a:pt x="4272127" y="900506"/>
                  </a:lnTo>
                  <a:lnTo>
                    <a:pt x="427212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3156039" y="4839936"/>
              <a:ext cx="1382395" cy="341630"/>
            </a:xfrm>
            <a:custGeom>
              <a:avLst/>
              <a:gdLst/>
              <a:ahLst/>
              <a:cxnLst/>
              <a:rect l="l" t="t" r="r" b="b"/>
              <a:pathLst>
                <a:path w="1382394" h="341629">
                  <a:moveTo>
                    <a:pt x="223532" y="7162"/>
                  </a:moveTo>
                  <a:lnTo>
                    <a:pt x="194130" y="7162"/>
                  </a:lnTo>
                  <a:lnTo>
                    <a:pt x="194130" y="323801"/>
                  </a:lnTo>
                  <a:lnTo>
                    <a:pt x="223532" y="323801"/>
                  </a:lnTo>
                  <a:lnTo>
                    <a:pt x="223532" y="148142"/>
                  </a:lnTo>
                  <a:lnTo>
                    <a:pt x="203554" y="148142"/>
                  </a:lnTo>
                  <a:lnTo>
                    <a:pt x="203554" y="122132"/>
                  </a:lnTo>
                  <a:lnTo>
                    <a:pt x="223532" y="122132"/>
                  </a:lnTo>
                  <a:lnTo>
                    <a:pt x="223532" y="7162"/>
                  </a:lnTo>
                  <a:close/>
                </a:path>
                <a:path w="1382394" h="341629">
                  <a:moveTo>
                    <a:pt x="80667" y="32040"/>
                  </a:moveTo>
                  <a:lnTo>
                    <a:pt x="74636" y="32040"/>
                  </a:lnTo>
                  <a:lnTo>
                    <a:pt x="74636" y="97253"/>
                  </a:lnTo>
                  <a:lnTo>
                    <a:pt x="74362" y="106323"/>
                  </a:lnTo>
                  <a:lnTo>
                    <a:pt x="66602" y="151628"/>
                  </a:lnTo>
                  <a:lnTo>
                    <a:pt x="49737" y="191868"/>
                  </a:lnTo>
                  <a:lnTo>
                    <a:pt x="24101" y="225464"/>
                  </a:lnTo>
                  <a:lnTo>
                    <a:pt x="0" y="244264"/>
                  </a:lnTo>
                  <a:lnTo>
                    <a:pt x="19601" y="267635"/>
                  </a:lnTo>
                  <a:lnTo>
                    <a:pt x="52773" y="238233"/>
                  </a:lnTo>
                  <a:lnTo>
                    <a:pt x="77652" y="197522"/>
                  </a:lnTo>
                  <a:lnTo>
                    <a:pt x="90076" y="163384"/>
                  </a:lnTo>
                  <a:lnTo>
                    <a:pt x="88324" y="157236"/>
                  </a:lnTo>
                  <a:lnTo>
                    <a:pt x="85568" y="145126"/>
                  </a:lnTo>
                  <a:lnTo>
                    <a:pt x="83424" y="132875"/>
                  </a:lnTo>
                  <a:lnTo>
                    <a:pt x="81892" y="120624"/>
                  </a:lnTo>
                  <a:lnTo>
                    <a:pt x="80973" y="108373"/>
                  </a:lnTo>
                  <a:lnTo>
                    <a:pt x="80695" y="97253"/>
                  </a:lnTo>
                  <a:lnTo>
                    <a:pt x="80667" y="32040"/>
                  </a:lnTo>
                  <a:close/>
                </a:path>
                <a:path w="1382394" h="341629">
                  <a:moveTo>
                    <a:pt x="104792" y="32040"/>
                  </a:moveTo>
                  <a:lnTo>
                    <a:pt x="99138" y="32040"/>
                  </a:lnTo>
                  <a:lnTo>
                    <a:pt x="99138" y="97253"/>
                  </a:lnTo>
                  <a:lnTo>
                    <a:pt x="98894" y="106323"/>
                  </a:lnTo>
                  <a:lnTo>
                    <a:pt x="98784" y="110399"/>
                  </a:lnTo>
                  <a:lnTo>
                    <a:pt x="98076" y="119116"/>
                  </a:lnTo>
                  <a:lnTo>
                    <a:pt x="97954" y="120624"/>
                  </a:lnTo>
                  <a:lnTo>
                    <a:pt x="97831" y="122132"/>
                  </a:lnTo>
                  <a:lnTo>
                    <a:pt x="90515" y="161900"/>
                  </a:lnTo>
                  <a:lnTo>
                    <a:pt x="90076" y="163384"/>
                  </a:lnTo>
                  <a:lnTo>
                    <a:pt x="91693" y="169062"/>
                  </a:lnTo>
                  <a:lnTo>
                    <a:pt x="111200" y="212695"/>
                  </a:lnTo>
                  <a:lnTo>
                    <a:pt x="139754" y="247280"/>
                  </a:lnTo>
                  <a:lnTo>
                    <a:pt x="157188" y="260096"/>
                  </a:lnTo>
                  <a:lnTo>
                    <a:pt x="174905" y="235971"/>
                  </a:lnTo>
                  <a:lnTo>
                    <a:pt x="166824" y="230553"/>
                  </a:lnTo>
                  <a:lnTo>
                    <a:pt x="159167" y="224474"/>
                  </a:lnTo>
                  <a:lnTo>
                    <a:pt x="132969" y="194130"/>
                  </a:lnTo>
                  <a:lnTo>
                    <a:pt x="115176" y="157236"/>
                  </a:lnTo>
                  <a:lnTo>
                    <a:pt x="105923" y="116572"/>
                  </a:lnTo>
                  <a:lnTo>
                    <a:pt x="104823" y="97253"/>
                  </a:lnTo>
                  <a:lnTo>
                    <a:pt x="104792" y="32040"/>
                  </a:lnTo>
                  <a:close/>
                </a:path>
                <a:path w="1382394" h="341629">
                  <a:moveTo>
                    <a:pt x="99138" y="32040"/>
                  </a:moveTo>
                  <a:lnTo>
                    <a:pt x="80667" y="32040"/>
                  </a:lnTo>
                  <a:lnTo>
                    <a:pt x="80695" y="97253"/>
                  </a:lnTo>
                  <a:lnTo>
                    <a:pt x="85568" y="145126"/>
                  </a:lnTo>
                  <a:lnTo>
                    <a:pt x="90076" y="163384"/>
                  </a:lnTo>
                  <a:lnTo>
                    <a:pt x="90459" y="162089"/>
                  </a:lnTo>
                  <a:lnTo>
                    <a:pt x="97724" y="123451"/>
                  </a:lnTo>
                  <a:lnTo>
                    <a:pt x="99138" y="97253"/>
                  </a:lnTo>
                  <a:lnTo>
                    <a:pt x="99138" y="32040"/>
                  </a:lnTo>
                  <a:close/>
                </a:path>
                <a:path w="1382394" h="341629">
                  <a:moveTo>
                    <a:pt x="194130" y="122132"/>
                  </a:moveTo>
                  <a:lnTo>
                    <a:pt x="137964" y="122132"/>
                  </a:lnTo>
                  <a:lnTo>
                    <a:pt x="137964" y="148142"/>
                  </a:lnTo>
                  <a:lnTo>
                    <a:pt x="194130" y="148142"/>
                  </a:lnTo>
                  <a:lnTo>
                    <a:pt x="194130" y="122132"/>
                  </a:lnTo>
                  <a:close/>
                </a:path>
                <a:path w="1382394" h="341629">
                  <a:moveTo>
                    <a:pt x="223532" y="122132"/>
                  </a:moveTo>
                  <a:lnTo>
                    <a:pt x="203554" y="122132"/>
                  </a:lnTo>
                  <a:lnTo>
                    <a:pt x="203554" y="148142"/>
                  </a:lnTo>
                  <a:lnTo>
                    <a:pt x="223532" y="148142"/>
                  </a:lnTo>
                  <a:lnTo>
                    <a:pt x="223532" y="122132"/>
                  </a:lnTo>
                  <a:close/>
                </a:path>
                <a:path w="1382394" h="341629">
                  <a:moveTo>
                    <a:pt x="293645" y="0"/>
                  </a:moveTo>
                  <a:lnTo>
                    <a:pt x="263489" y="0"/>
                  </a:lnTo>
                  <a:lnTo>
                    <a:pt x="263489" y="341141"/>
                  </a:lnTo>
                  <a:lnTo>
                    <a:pt x="293645" y="341141"/>
                  </a:lnTo>
                  <a:lnTo>
                    <a:pt x="293645" y="0"/>
                  </a:lnTo>
                  <a:close/>
                </a:path>
                <a:path w="1382394" h="341629">
                  <a:moveTo>
                    <a:pt x="443265" y="228809"/>
                  </a:moveTo>
                  <a:lnTo>
                    <a:pt x="411978" y="228809"/>
                  </a:lnTo>
                  <a:lnTo>
                    <a:pt x="411978" y="333602"/>
                  </a:lnTo>
                  <a:lnTo>
                    <a:pt x="638904" y="333602"/>
                  </a:lnTo>
                  <a:lnTo>
                    <a:pt x="638904" y="321539"/>
                  </a:lnTo>
                  <a:lnTo>
                    <a:pt x="443265" y="321539"/>
                  </a:lnTo>
                  <a:lnTo>
                    <a:pt x="443265" y="228809"/>
                  </a:lnTo>
                  <a:close/>
                </a:path>
                <a:path w="1382394" h="341629">
                  <a:moveTo>
                    <a:pt x="638904" y="307969"/>
                  </a:moveTo>
                  <a:lnTo>
                    <a:pt x="443265" y="307969"/>
                  </a:lnTo>
                  <a:lnTo>
                    <a:pt x="443265" y="321539"/>
                  </a:lnTo>
                  <a:lnTo>
                    <a:pt x="638904" y="321539"/>
                  </a:lnTo>
                  <a:lnTo>
                    <a:pt x="638904" y="307969"/>
                  </a:lnTo>
                  <a:close/>
                </a:path>
                <a:path w="1382394" h="341629">
                  <a:moveTo>
                    <a:pt x="630987" y="376"/>
                  </a:moveTo>
                  <a:lnTo>
                    <a:pt x="599700" y="376"/>
                  </a:lnTo>
                  <a:lnTo>
                    <a:pt x="599700" y="254819"/>
                  </a:lnTo>
                  <a:lnTo>
                    <a:pt x="630987" y="254819"/>
                  </a:lnTo>
                  <a:lnTo>
                    <a:pt x="630987" y="145880"/>
                  </a:lnTo>
                  <a:lnTo>
                    <a:pt x="607616" y="145880"/>
                  </a:lnTo>
                  <a:lnTo>
                    <a:pt x="607616" y="120247"/>
                  </a:lnTo>
                  <a:lnTo>
                    <a:pt x="630987" y="120247"/>
                  </a:lnTo>
                  <a:lnTo>
                    <a:pt x="630987" y="76144"/>
                  </a:lnTo>
                  <a:lnTo>
                    <a:pt x="607616" y="76144"/>
                  </a:lnTo>
                  <a:lnTo>
                    <a:pt x="607616" y="50511"/>
                  </a:lnTo>
                  <a:lnTo>
                    <a:pt x="630987" y="50511"/>
                  </a:lnTo>
                  <a:lnTo>
                    <a:pt x="630987" y="376"/>
                  </a:lnTo>
                  <a:close/>
                </a:path>
                <a:path w="1382394" h="341629">
                  <a:moveTo>
                    <a:pt x="441758" y="19224"/>
                  </a:moveTo>
                  <a:lnTo>
                    <a:pt x="436103" y="19224"/>
                  </a:lnTo>
                  <a:lnTo>
                    <a:pt x="436103" y="62574"/>
                  </a:lnTo>
                  <a:lnTo>
                    <a:pt x="435732" y="71927"/>
                  </a:lnTo>
                  <a:lnTo>
                    <a:pt x="426462" y="110564"/>
                  </a:lnTo>
                  <a:lnTo>
                    <a:pt x="426350" y="110870"/>
                  </a:lnTo>
                  <a:lnTo>
                    <a:pt x="406607" y="144325"/>
                  </a:lnTo>
                  <a:lnTo>
                    <a:pt x="378006" y="170853"/>
                  </a:lnTo>
                  <a:lnTo>
                    <a:pt x="351289" y="184706"/>
                  </a:lnTo>
                  <a:lnTo>
                    <a:pt x="367875" y="209585"/>
                  </a:lnTo>
                  <a:lnTo>
                    <a:pt x="406041" y="186544"/>
                  </a:lnTo>
                  <a:lnTo>
                    <a:pt x="435632" y="152759"/>
                  </a:lnTo>
                  <a:lnTo>
                    <a:pt x="451938" y="118898"/>
                  </a:lnTo>
                  <a:lnTo>
                    <a:pt x="448119" y="107949"/>
                  </a:lnTo>
                  <a:lnTo>
                    <a:pt x="444585" y="93295"/>
                  </a:lnTo>
                  <a:lnTo>
                    <a:pt x="442464" y="78170"/>
                  </a:lnTo>
                  <a:lnTo>
                    <a:pt x="441758" y="62574"/>
                  </a:lnTo>
                  <a:lnTo>
                    <a:pt x="441758" y="19224"/>
                  </a:lnTo>
                  <a:close/>
                </a:path>
                <a:path w="1382394" h="341629">
                  <a:moveTo>
                    <a:pt x="467013" y="19224"/>
                  </a:moveTo>
                  <a:lnTo>
                    <a:pt x="461359" y="19224"/>
                  </a:lnTo>
                  <a:lnTo>
                    <a:pt x="461359" y="62574"/>
                  </a:lnTo>
                  <a:lnTo>
                    <a:pt x="460759" y="76144"/>
                  </a:lnTo>
                  <a:lnTo>
                    <a:pt x="451938" y="118898"/>
                  </a:lnTo>
                  <a:lnTo>
                    <a:pt x="453066" y="122132"/>
                  </a:lnTo>
                  <a:lnTo>
                    <a:pt x="475118" y="160369"/>
                  </a:lnTo>
                  <a:lnTo>
                    <a:pt x="506688" y="190077"/>
                  </a:lnTo>
                  <a:lnTo>
                    <a:pt x="531849" y="203554"/>
                  </a:lnTo>
                  <a:lnTo>
                    <a:pt x="549189" y="179052"/>
                  </a:lnTo>
                  <a:lnTo>
                    <a:pt x="540307" y="175164"/>
                  </a:lnTo>
                  <a:lnTo>
                    <a:pt x="531755" y="170664"/>
                  </a:lnTo>
                  <a:lnTo>
                    <a:pt x="501599" y="146916"/>
                  </a:lnTo>
                  <a:lnTo>
                    <a:pt x="476034" y="107949"/>
                  </a:lnTo>
                  <a:lnTo>
                    <a:pt x="467013" y="62574"/>
                  </a:lnTo>
                  <a:lnTo>
                    <a:pt x="467013" y="19224"/>
                  </a:lnTo>
                  <a:close/>
                </a:path>
                <a:path w="1382394" h="341629">
                  <a:moveTo>
                    <a:pt x="599700" y="120247"/>
                  </a:moveTo>
                  <a:lnTo>
                    <a:pt x="531095" y="120247"/>
                  </a:lnTo>
                  <a:lnTo>
                    <a:pt x="531095" y="145880"/>
                  </a:lnTo>
                  <a:lnTo>
                    <a:pt x="599700" y="145880"/>
                  </a:lnTo>
                  <a:lnTo>
                    <a:pt x="599700" y="120247"/>
                  </a:lnTo>
                  <a:close/>
                </a:path>
                <a:path w="1382394" h="341629">
                  <a:moveTo>
                    <a:pt x="630987" y="120247"/>
                  </a:moveTo>
                  <a:lnTo>
                    <a:pt x="607616" y="120247"/>
                  </a:lnTo>
                  <a:lnTo>
                    <a:pt x="607616" y="145880"/>
                  </a:lnTo>
                  <a:lnTo>
                    <a:pt x="630987" y="145880"/>
                  </a:lnTo>
                  <a:lnTo>
                    <a:pt x="630987" y="120247"/>
                  </a:lnTo>
                  <a:close/>
                </a:path>
                <a:path w="1382394" h="341629">
                  <a:moveTo>
                    <a:pt x="461359" y="19224"/>
                  </a:moveTo>
                  <a:lnTo>
                    <a:pt x="441758" y="19224"/>
                  </a:lnTo>
                  <a:lnTo>
                    <a:pt x="441758" y="62574"/>
                  </a:lnTo>
                  <a:lnTo>
                    <a:pt x="448119" y="107949"/>
                  </a:lnTo>
                  <a:lnTo>
                    <a:pt x="451938" y="118898"/>
                  </a:lnTo>
                  <a:lnTo>
                    <a:pt x="454681" y="110870"/>
                  </a:lnTo>
                  <a:lnTo>
                    <a:pt x="454786" y="110564"/>
                  </a:lnTo>
                  <a:lnTo>
                    <a:pt x="458438" y="95086"/>
                  </a:lnTo>
                  <a:lnTo>
                    <a:pt x="460629" y="79089"/>
                  </a:lnTo>
                  <a:lnTo>
                    <a:pt x="461359" y="62574"/>
                  </a:lnTo>
                  <a:lnTo>
                    <a:pt x="461359" y="19224"/>
                  </a:lnTo>
                  <a:close/>
                </a:path>
                <a:path w="1382394" h="341629">
                  <a:moveTo>
                    <a:pt x="599700" y="50511"/>
                  </a:moveTo>
                  <a:lnTo>
                    <a:pt x="531095" y="50511"/>
                  </a:lnTo>
                  <a:lnTo>
                    <a:pt x="531095" y="76144"/>
                  </a:lnTo>
                  <a:lnTo>
                    <a:pt x="599700" y="76144"/>
                  </a:lnTo>
                  <a:lnTo>
                    <a:pt x="599700" y="50511"/>
                  </a:lnTo>
                  <a:close/>
                </a:path>
                <a:path w="1382394" h="341629">
                  <a:moveTo>
                    <a:pt x="630987" y="50511"/>
                  </a:moveTo>
                  <a:lnTo>
                    <a:pt x="607616" y="50511"/>
                  </a:lnTo>
                  <a:lnTo>
                    <a:pt x="607616" y="76144"/>
                  </a:lnTo>
                  <a:lnTo>
                    <a:pt x="630987" y="76144"/>
                  </a:lnTo>
                  <a:lnTo>
                    <a:pt x="630987" y="50511"/>
                  </a:lnTo>
                  <a:close/>
                </a:path>
                <a:path w="1382394" h="341629">
                  <a:moveTo>
                    <a:pt x="873494" y="267258"/>
                  </a:moveTo>
                  <a:lnTo>
                    <a:pt x="753624" y="267258"/>
                  </a:lnTo>
                  <a:lnTo>
                    <a:pt x="753624" y="293268"/>
                  </a:lnTo>
                  <a:lnTo>
                    <a:pt x="1061593" y="293268"/>
                  </a:lnTo>
                  <a:lnTo>
                    <a:pt x="1061593" y="280452"/>
                  </a:lnTo>
                  <a:lnTo>
                    <a:pt x="873494" y="280452"/>
                  </a:lnTo>
                  <a:lnTo>
                    <a:pt x="873494" y="267258"/>
                  </a:lnTo>
                  <a:close/>
                </a:path>
                <a:path w="1382394" h="341629">
                  <a:moveTo>
                    <a:pt x="904404" y="145503"/>
                  </a:moveTo>
                  <a:lnTo>
                    <a:pt x="873494" y="145503"/>
                  </a:lnTo>
                  <a:lnTo>
                    <a:pt x="873494" y="280452"/>
                  </a:lnTo>
                  <a:lnTo>
                    <a:pt x="904404" y="280452"/>
                  </a:lnTo>
                  <a:lnTo>
                    <a:pt x="904404" y="145503"/>
                  </a:lnTo>
                  <a:close/>
                </a:path>
                <a:path w="1382394" h="341629">
                  <a:moveTo>
                    <a:pt x="1061593" y="267258"/>
                  </a:moveTo>
                  <a:lnTo>
                    <a:pt x="904404" y="267258"/>
                  </a:lnTo>
                  <a:lnTo>
                    <a:pt x="904404" y="280452"/>
                  </a:lnTo>
                  <a:lnTo>
                    <a:pt x="1061593" y="280452"/>
                  </a:lnTo>
                  <a:lnTo>
                    <a:pt x="1061593" y="267258"/>
                  </a:lnTo>
                  <a:close/>
                </a:path>
                <a:path w="1382394" h="341629">
                  <a:moveTo>
                    <a:pt x="1005804" y="34302"/>
                  </a:moveTo>
                  <a:lnTo>
                    <a:pt x="993742" y="34302"/>
                  </a:lnTo>
                  <a:lnTo>
                    <a:pt x="993657" y="78547"/>
                  </a:lnTo>
                  <a:lnTo>
                    <a:pt x="993549" y="89526"/>
                  </a:lnTo>
                  <a:lnTo>
                    <a:pt x="992234" y="136079"/>
                  </a:lnTo>
                  <a:lnTo>
                    <a:pt x="988653" y="176036"/>
                  </a:lnTo>
                  <a:lnTo>
                    <a:pt x="980925" y="222024"/>
                  </a:lnTo>
                  <a:lnTo>
                    <a:pt x="1012589" y="225794"/>
                  </a:lnTo>
                  <a:lnTo>
                    <a:pt x="1019869" y="177944"/>
                  </a:lnTo>
                  <a:lnTo>
                    <a:pt x="1023333" y="136833"/>
                  </a:lnTo>
                  <a:lnTo>
                    <a:pt x="1024840" y="89526"/>
                  </a:lnTo>
                  <a:lnTo>
                    <a:pt x="1025002" y="59935"/>
                  </a:lnTo>
                  <a:lnTo>
                    <a:pt x="1005804" y="59935"/>
                  </a:lnTo>
                  <a:lnTo>
                    <a:pt x="1005804" y="34302"/>
                  </a:lnTo>
                  <a:close/>
                </a:path>
                <a:path w="1382394" h="341629">
                  <a:moveTo>
                    <a:pt x="993742" y="34302"/>
                  </a:moveTo>
                  <a:lnTo>
                    <a:pt x="786418" y="34302"/>
                  </a:lnTo>
                  <a:lnTo>
                    <a:pt x="786418" y="59935"/>
                  </a:lnTo>
                  <a:lnTo>
                    <a:pt x="993693" y="59935"/>
                  </a:lnTo>
                  <a:lnTo>
                    <a:pt x="993742" y="34302"/>
                  </a:lnTo>
                  <a:close/>
                </a:path>
                <a:path w="1382394" h="341629">
                  <a:moveTo>
                    <a:pt x="1025029" y="34302"/>
                  </a:moveTo>
                  <a:lnTo>
                    <a:pt x="1005804" y="34302"/>
                  </a:lnTo>
                  <a:lnTo>
                    <a:pt x="1005804" y="59935"/>
                  </a:lnTo>
                  <a:lnTo>
                    <a:pt x="1025002" y="59935"/>
                  </a:lnTo>
                  <a:lnTo>
                    <a:pt x="1025029" y="34302"/>
                  </a:lnTo>
                  <a:close/>
                </a:path>
                <a:path w="1382394" h="341629">
                  <a:moveTo>
                    <a:pt x="1380842" y="0"/>
                  </a:moveTo>
                  <a:lnTo>
                    <a:pt x="1349555" y="0"/>
                  </a:lnTo>
                  <a:lnTo>
                    <a:pt x="1349555" y="203177"/>
                  </a:lnTo>
                  <a:lnTo>
                    <a:pt x="1380842" y="203177"/>
                  </a:lnTo>
                  <a:lnTo>
                    <a:pt x="1380842" y="114593"/>
                  </a:lnTo>
                  <a:lnTo>
                    <a:pt x="1358979" y="114593"/>
                  </a:lnTo>
                  <a:lnTo>
                    <a:pt x="1358979" y="88583"/>
                  </a:lnTo>
                  <a:lnTo>
                    <a:pt x="1380842" y="88583"/>
                  </a:lnTo>
                  <a:lnTo>
                    <a:pt x="1380842" y="0"/>
                  </a:lnTo>
                  <a:close/>
                </a:path>
                <a:path w="1382394" h="341629">
                  <a:moveTo>
                    <a:pt x="1193120" y="34679"/>
                  </a:moveTo>
                  <a:lnTo>
                    <a:pt x="1187089" y="34679"/>
                  </a:lnTo>
                  <a:lnTo>
                    <a:pt x="1187089" y="62197"/>
                  </a:lnTo>
                  <a:lnTo>
                    <a:pt x="1186712" y="71196"/>
                  </a:lnTo>
                  <a:lnTo>
                    <a:pt x="1174028" y="113564"/>
                  </a:lnTo>
                  <a:lnTo>
                    <a:pt x="1150901" y="144278"/>
                  </a:lnTo>
                  <a:lnTo>
                    <a:pt x="1119803" y="167272"/>
                  </a:lnTo>
                  <a:lnTo>
                    <a:pt x="1101521" y="175282"/>
                  </a:lnTo>
                  <a:lnTo>
                    <a:pt x="1117730" y="200161"/>
                  </a:lnTo>
                  <a:lnTo>
                    <a:pt x="1156320" y="178463"/>
                  </a:lnTo>
                  <a:lnTo>
                    <a:pt x="1186523" y="146540"/>
                  </a:lnTo>
                  <a:lnTo>
                    <a:pt x="1203463" y="113564"/>
                  </a:lnTo>
                  <a:lnTo>
                    <a:pt x="1199481" y="103096"/>
                  </a:lnTo>
                  <a:lnTo>
                    <a:pt x="1195947" y="89714"/>
                  </a:lnTo>
                  <a:lnTo>
                    <a:pt x="1193827" y="75955"/>
                  </a:lnTo>
                  <a:lnTo>
                    <a:pt x="1193139" y="62197"/>
                  </a:lnTo>
                  <a:lnTo>
                    <a:pt x="1193120" y="34679"/>
                  </a:lnTo>
                  <a:close/>
                </a:path>
                <a:path w="1382394" h="341629">
                  <a:moveTo>
                    <a:pt x="1218753" y="34679"/>
                  </a:moveTo>
                  <a:lnTo>
                    <a:pt x="1212721" y="34679"/>
                  </a:lnTo>
                  <a:lnTo>
                    <a:pt x="1212721" y="62197"/>
                  </a:lnTo>
                  <a:lnTo>
                    <a:pt x="1212048" y="75955"/>
                  </a:lnTo>
                  <a:lnTo>
                    <a:pt x="1211968" y="77604"/>
                  </a:lnTo>
                  <a:lnTo>
                    <a:pt x="1209706" y="92541"/>
                  </a:lnTo>
                  <a:lnTo>
                    <a:pt x="1205936" y="107007"/>
                  </a:lnTo>
                  <a:lnTo>
                    <a:pt x="1203463" y="113564"/>
                  </a:lnTo>
                  <a:lnTo>
                    <a:pt x="1204428" y="116101"/>
                  </a:lnTo>
                  <a:lnTo>
                    <a:pt x="1227046" y="151157"/>
                  </a:lnTo>
                  <a:lnTo>
                    <a:pt x="1259369" y="178298"/>
                  </a:lnTo>
                  <a:lnTo>
                    <a:pt x="1285473" y="190737"/>
                  </a:lnTo>
                  <a:lnTo>
                    <a:pt x="1301305" y="165858"/>
                  </a:lnTo>
                  <a:lnTo>
                    <a:pt x="1289408" y="160911"/>
                  </a:lnTo>
                  <a:lnTo>
                    <a:pt x="1278217" y="155115"/>
                  </a:lnTo>
                  <a:lnTo>
                    <a:pt x="1241276" y="123922"/>
                  </a:lnTo>
                  <a:lnTo>
                    <a:pt x="1221297" y="83400"/>
                  </a:lnTo>
                  <a:lnTo>
                    <a:pt x="1218775" y="62197"/>
                  </a:lnTo>
                  <a:lnTo>
                    <a:pt x="1218753" y="34679"/>
                  </a:lnTo>
                  <a:close/>
                </a:path>
                <a:path w="1382394" h="341629">
                  <a:moveTo>
                    <a:pt x="1349555" y="88583"/>
                  </a:moveTo>
                  <a:lnTo>
                    <a:pt x="1282458" y="88583"/>
                  </a:lnTo>
                  <a:lnTo>
                    <a:pt x="1282458" y="114593"/>
                  </a:lnTo>
                  <a:lnTo>
                    <a:pt x="1349555" y="114593"/>
                  </a:lnTo>
                  <a:lnTo>
                    <a:pt x="1349555" y="88583"/>
                  </a:lnTo>
                  <a:close/>
                </a:path>
                <a:path w="1382394" h="341629">
                  <a:moveTo>
                    <a:pt x="1380842" y="88583"/>
                  </a:moveTo>
                  <a:lnTo>
                    <a:pt x="1358979" y="88583"/>
                  </a:lnTo>
                  <a:lnTo>
                    <a:pt x="1358979" y="114593"/>
                  </a:lnTo>
                  <a:lnTo>
                    <a:pt x="1380842" y="114593"/>
                  </a:lnTo>
                  <a:lnTo>
                    <a:pt x="1380842" y="88583"/>
                  </a:lnTo>
                  <a:close/>
                </a:path>
                <a:path w="1382394" h="341629">
                  <a:moveTo>
                    <a:pt x="1212721" y="34679"/>
                  </a:moveTo>
                  <a:lnTo>
                    <a:pt x="1193120" y="34679"/>
                  </a:lnTo>
                  <a:lnTo>
                    <a:pt x="1193139" y="62197"/>
                  </a:lnTo>
                  <a:lnTo>
                    <a:pt x="1193827" y="75955"/>
                  </a:lnTo>
                  <a:lnTo>
                    <a:pt x="1195773" y="88583"/>
                  </a:lnTo>
                  <a:lnTo>
                    <a:pt x="1195824" y="88913"/>
                  </a:lnTo>
                  <a:lnTo>
                    <a:pt x="1195947" y="89714"/>
                  </a:lnTo>
                  <a:lnTo>
                    <a:pt x="1199481" y="103096"/>
                  </a:lnTo>
                  <a:lnTo>
                    <a:pt x="1203463" y="113564"/>
                  </a:lnTo>
                  <a:lnTo>
                    <a:pt x="1205936" y="107007"/>
                  </a:lnTo>
                  <a:lnTo>
                    <a:pt x="1209706" y="92541"/>
                  </a:lnTo>
                  <a:lnTo>
                    <a:pt x="1211968" y="77604"/>
                  </a:lnTo>
                  <a:lnTo>
                    <a:pt x="1212721" y="62197"/>
                  </a:lnTo>
                  <a:lnTo>
                    <a:pt x="1212721" y="34679"/>
                  </a:lnTo>
                  <a:close/>
                </a:path>
                <a:path w="1382394" h="341629">
                  <a:moveTo>
                    <a:pt x="1293389" y="24878"/>
                  </a:moveTo>
                  <a:lnTo>
                    <a:pt x="1111321" y="24878"/>
                  </a:lnTo>
                  <a:lnTo>
                    <a:pt x="1111321" y="50511"/>
                  </a:lnTo>
                  <a:lnTo>
                    <a:pt x="1187089" y="50511"/>
                  </a:lnTo>
                  <a:lnTo>
                    <a:pt x="1187089" y="34679"/>
                  </a:lnTo>
                  <a:lnTo>
                    <a:pt x="1293389" y="34679"/>
                  </a:lnTo>
                  <a:lnTo>
                    <a:pt x="1293389" y="24878"/>
                  </a:lnTo>
                  <a:close/>
                </a:path>
                <a:path w="1382394" h="341629">
                  <a:moveTo>
                    <a:pt x="1293389" y="34679"/>
                  </a:moveTo>
                  <a:lnTo>
                    <a:pt x="1218753" y="34679"/>
                  </a:lnTo>
                  <a:lnTo>
                    <a:pt x="1218753" y="50511"/>
                  </a:lnTo>
                  <a:lnTo>
                    <a:pt x="1293389" y="50511"/>
                  </a:lnTo>
                  <a:lnTo>
                    <a:pt x="1293389" y="34679"/>
                  </a:lnTo>
                  <a:close/>
                </a:path>
                <a:path w="1382394" h="341629">
                  <a:moveTo>
                    <a:pt x="1268510" y="213731"/>
                  </a:moveTo>
                  <a:lnTo>
                    <a:pt x="1221226" y="217972"/>
                  </a:lnTo>
                  <a:lnTo>
                    <a:pt x="1176298" y="236395"/>
                  </a:lnTo>
                  <a:lnTo>
                    <a:pt x="1155048" y="277436"/>
                  </a:lnTo>
                  <a:lnTo>
                    <a:pt x="1156932" y="291666"/>
                  </a:lnTo>
                  <a:lnTo>
                    <a:pt x="1185204" y="324178"/>
                  </a:lnTo>
                  <a:lnTo>
                    <a:pt x="1221297" y="336618"/>
                  </a:lnTo>
                  <a:lnTo>
                    <a:pt x="1268510" y="340764"/>
                  </a:lnTo>
                  <a:lnTo>
                    <a:pt x="1293483" y="339727"/>
                  </a:lnTo>
                  <a:lnTo>
                    <a:pt x="1315629" y="336618"/>
                  </a:lnTo>
                  <a:lnTo>
                    <a:pt x="1334948" y="331434"/>
                  </a:lnTo>
                  <a:lnTo>
                    <a:pt x="1351440" y="324178"/>
                  </a:lnTo>
                  <a:lnTo>
                    <a:pt x="1363008" y="316262"/>
                  </a:lnTo>
                  <a:lnTo>
                    <a:pt x="1268510" y="316262"/>
                  </a:lnTo>
                  <a:lnTo>
                    <a:pt x="1256142" y="315979"/>
                  </a:lnTo>
                  <a:lnTo>
                    <a:pt x="1215690" y="309053"/>
                  </a:lnTo>
                  <a:lnTo>
                    <a:pt x="1185958" y="285478"/>
                  </a:lnTo>
                  <a:lnTo>
                    <a:pt x="1185958" y="268892"/>
                  </a:lnTo>
                  <a:lnTo>
                    <a:pt x="1224407" y="242757"/>
                  </a:lnTo>
                  <a:lnTo>
                    <a:pt x="1268510" y="238233"/>
                  </a:lnTo>
                  <a:lnTo>
                    <a:pt x="1362920" y="238233"/>
                  </a:lnTo>
                  <a:lnTo>
                    <a:pt x="1360863" y="236395"/>
                  </a:lnTo>
                  <a:lnTo>
                    <a:pt x="1315936" y="217972"/>
                  </a:lnTo>
                  <a:lnTo>
                    <a:pt x="1285591" y="214202"/>
                  </a:lnTo>
                  <a:lnTo>
                    <a:pt x="1268510" y="213731"/>
                  </a:lnTo>
                  <a:close/>
                </a:path>
                <a:path w="1382394" h="341629">
                  <a:moveTo>
                    <a:pt x="1362920" y="238233"/>
                  </a:moveTo>
                  <a:lnTo>
                    <a:pt x="1268510" y="238233"/>
                  </a:lnTo>
                  <a:lnTo>
                    <a:pt x="1281020" y="238516"/>
                  </a:lnTo>
                  <a:lnTo>
                    <a:pt x="1292541" y="239364"/>
                  </a:lnTo>
                  <a:lnTo>
                    <a:pt x="1335443" y="251874"/>
                  </a:lnTo>
                  <a:lnTo>
                    <a:pt x="1351063" y="268892"/>
                  </a:lnTo>
                  <a:lnTo>
                    <a:pt x="1351063" y="285478"/>
                  </a:lnTo>
                  <a:lnTo>
                    <a:pt x="1312614" y="311739"/>
                  </a:lnTo>
                  <a:lnTo>
                    <a:pt x="1268510" y="316262"/>
                  </a:lnTo>
                  <a:lnTo>
                    <a:pt x="1363008" y="316262"/>
                  </a:lnTo>
                  <a:lnTo>
                    <a:pt x="1381973" y="277436"/>
                  </a:lnTo>
                  <a:lnTo>
                    <a:pt x="1381232" y="268892"/>
                  </a:lnTo>
                  <a:lnTo>
                    <a:pt x="1381125" y="267659"/>
                  </a:lnTo>
                  <a:lnTo>
                    <a:pt x="1378580" y="258683"/>
                  </a:lnTo>
                  <a:lnTo>
                    <a:pt x="1374339" y="250508"/>
                  </a:lnTo>
                  <a:lnTo>
                    <a:pt x="1368402" y="243133"/>
                  </a:lnTo>
                  <a:lnTo>
                    <a:pt x="1362920" y="238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921133" y="5455331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921123" y="5455341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4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16"/>
                  </a:lnTo>
                  <a:lnTo>
                    <a:pt x="10477" y="890016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1713566" y="5818785"/>
              <a:ext cx="402590" cy="238760"/>
            </a:xfrm>
            <a:custGeom>
              <a:avLst/>
              <a:gdLst/>
              <a:ahLst/>
              <a:cxnLst/>
              <a:rect l="l" t="t" r="r" b="b"/>
              <a:pathLst>
                <a:path w="402590" h="238760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2590" h="238760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2590" h="238760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2590" h="238760">
                  <a:moveTo>
                    <a:pt x="334986" y="12331"/>
                  </a:moveTo>
                  <a:lnTo>
                    <a:pt x="296242" y="25100"/>
                  </a:lnTo>
                  <a:lnTo>
                    <a:pt x="276250" y="49465"/>
                  </a:lnTo>
                  <a:lnTo>
                    <a:pt x="276168" y="49615"/>
                  </a:lnTo>
                  <a:lnTo>
                    <a:pt x="273464" y="56736"/>
                  </a:lnTo>
                  <a:lnTo>
                    <a:pt x="271896" y="63822"/>
                  </a:lnTo>
                  <a:lnTo>
                    <a:pt x="271842" y="64063"/>
                  </a:lnTo>
                  <a:lnTo>
                    <a:pt x="271447" y="69574"/>
                  </a:lnTo>
                  <a:lnTo>
                    <a:pt x="271407" y="70126"/>
                  </a:lnTo>
                  <a:lnTo>
                    <a:pt x="285233" y="107823"/>
                  </a:lnTo>
                  <a:lnTo>
                    <a:pt x="304800" y="124423"/>
                  </a:lnTo>
                  <a:lnTo>
                    <a:pt x="304800" y="126080"/>
                  </a:lnTo>
                  <a:lnTo>
                    <a:pt x="272590" y="150559"/>
                  </a:lnTo>
                  <a:lnTo>
                    <a:pt x="260258" y="181297"/>
                  </a:lnTo>
                  <a:lnTo>
                    <a:pt x="260799" y="189672"/>
                  </a:lnTo>
                  <a:lnTo>
                    <a:pt x="285474" y="227496"/>
                  </a:lnTo>
                  <a:lnTo>
                    <a:pt x="324863" y="238355"/>
                  </a:lnTo>
                  <a:lnTo>
                    <a:pt x="335425" y="237918"/>
                  </a:lnTo>
                  <a:lnTo>
                    <a:pt x="336388" y="237918"/>
                  </a:lnTo>
                  <a:lnTo>
                    <a:pt x="375214" y="226127"/>
                  </a:lnTo>
                  <a:lnTo>
                    <a:pt x="380836" y="222158"/>
                  </a:lnTo>
                  <a:lnTo>
                    <a:pt x="329587" y="222158"/>
                  </a:lnTo>
                  <a:lnTo>
                    <a:pt x="322777" y="220440"/>
                  </a:lnTo>
                  <a:lnTo>
                    <a:pt x="310015" y="213569"/>
                  </a:lnTo>
                  <a:lnTo>
                    <a:pt x="304862" y="208415"/>
                  </a:lnTo>
                  <a:lnTo>
                    <a:pt x="297009" y="194672"/>
                  </a:lnTo>
                  <a:lnTo>
                    <a:pt x="295045" y="186451"/>
                  </a:lnTo>
                  <a:lnTo>
                    <a:pt x="295045" y="168904"/>
                  </a:lnTo>
                  <a:lnTo>
                    <a:pt x="314678" y="134424"/>
                  </a:lnTo>
                  <a:lnTo>
                    <a:pt x="317132" y="133810"/>
                  </a:lnTo>
                  <a:lnTo>
                    <a:pt x="378446" y="133810"/>
                  </a:lnTo>
                  <a:lnTo>
                    <a:pt x="376043" y="131739"/>
                  </a:lnTo>
                  <a:lnTo>
                    <a:pt x="370187" y="127000"/>
                  </a:lnTo>
                  <a:lnTo>
                    <a:pt x="363435" y="121800"/>
                  </a:lnTo>
                  <a:lnTo>
                    <a:pt x="355785" y="116140"/>
                  </a:lnTo>
                  <a:lnTo>
                    <a:pt x="356337" y="114300"/>
                  </a:lnTo>
                  <a:lnTo>
                    <a:pt x="364504" y="110113"/>
                  </a:lnTo>
                  <a:lnTo>
                    <a:pt x="368799" y="107122"/>
                  </a:lnTo>
                  <a:lnTo>
                    <a:pt x="343453" y="107122"/>
                  </a:lnTo>
                  <a:lnTo>
                    <a:pt x="334146" y="101404"/>
                  </a:lnTo>
                  <a:lnTo>
                    <a:pt x="304570" y="70126"/>
                  </a:lnTo>
                  <a:lnTo>
                    <a:pt x="302612" y="64063"/>
                  </a:lnTo>
                  <a:lnTo>
                    <a:pt x="302534" y="63822"/>
                  </a:lnTo>
                  <a:lnTo>
                    <a:pt x="301855" y="57610"/>
                  </a:lnTo>
                  <a:lnTo>
                    <a:pt x="301855" y="52333"/>
                  </a:lnTo>
                  <a:lnTo>
                    <a:pt x="314371" y="31105"/>
                  </a:lnTo>
                  <a:lnTo>
                    <a:pt x="318666" y="28038"/>
                  </a:lnTo>
                  <a:lnTo>
                    <a:pt x="324004" y="26504"/>
                  </a:lnTo>
                  <a:lnTo>
                    <a:pt x="377283" y="26504"/>
                  </a:lnTo>
                  <a:lnTo>
                    <a:pt x="372591" y="22765"/>
                  </a:lnTo>
                  <a:lnTo>
                    <a:pt x="366460" y="19142"/>
                  </a:lnTo>
                  <a:lnTo>
                    <a:pt x="359592" y="16162"/>
                  </a:lnTo>
                  <a:lnTo>
                    <a:pt x="352057" y="14034"/>
                  </a:lnTo>
                  <a:lnTo>
                    <a:pt x="344446" y="12849"/>
                  </a:lnTo>
                  <a:lnTo>
                    <a:pt x="345773" y="12849"/>
                  </a:lnTo>
                  <a:lnTo>
                    <a:pt x="334986" y="12331"/>
                  </a:lnTo>
                  <a:close/>
                </a:path>
                <a:path w="402590" h="238760">
                  <a:moveTo>
                    <a:pt x="378446" y="133810"/>
                  </a:moveTo>
                  <a:lnTo>
                    <a:pt x="317132" y="133810"/>
                  </a:lnTo>
                  <a:lnTo>
                    <a:pt x="329510" y="142024"/>
                  </a:lnTo>
                  <a:lnTo>
                    <a:pt x="335354" y="146050"/>
                  </a:lnTo>
                  <a:lnTo>
                    <a:pt x="340738" y="149938"/>
                  </a:lnTo>
                  <a:lnTo>
                    <a:pt x="351919" y="158474"/>
                  </a:lnTo>
                  <a:lnTo>
                    <a:pt x="357441" y="164241"/>
                  </a:lnTo>
                  <a:lnTo>
                    <a:pt x="362227" y="170990"/>
                  </a:lnTo>
                  <a:lnTo>
                    <a:pt x="367012" y="177616"/>
                  </a:lnTo>
                  <a:lnTo>
                    <a:pt x="369405" y="184733"/>
                  </a:lnTo>
                  <a:lnTo>
                    <a:pt x="369405" y="197862"/>
                  </a:lnTo>
                  <a:lnTo>
                    <a:pt x="342594" y="222158"/>
                  </a:lnTo>
                  <a:lnTo>
                    <a:pt x="380836" y="222158"/>
                  </a:lnTo>
                  <a:lnTo>
                    <a:pt x="401570" y="186451"/>
                  </a:lnTo>
                  <a:lnTo>
                    <a:pt x="401615" y="186232"/>
                  </a:lnTo>
                  <a:lnTo>
                    <a:pt x="402167" y="177800"/>
                  </a:lnTo>
                  <a:lnTo>
                    <a:pt x="402120" y="168904"/>
                  </a:lnTo>
                  <a:lnTo>
                    <a:pt x="400143" y="161296"/>
                  </a:lnTo>
                  <a:lnTo>
                    <a:pt x="396093" y="154425"/>
                  </a:lnTo>
                  <a:lnTo>
                    <a:pt x="392167" y="147430"/>
                  </a:lnTo>
                  <a:lnTo>
                    <a:pt x="387136" y="141295"/>
                  </a:lnTo>
                  <a:lnTo>
                    <a:pt x="378446" y="133810"/>
                  </a:lnTo>
                  <a:close/>
                </a:path>
                <a:path w="402590" h="238760">
                  <a:moveTo>
                    <a:pt x="377283" y="26504"/>
                  </a:moveTo>
                  <a:lnTo>
                    <a:pt x="336397" y="26504"/>
                  </a:lnTo>
                  <a:lnTo>
                    <a:pt x="341858" y="28283"/>
                  </a:lnTo>
                  <a:lnTo>
                    <a:pt x="351674" y="35400"/>
                  </a:lnTo>
                  <a:lnTo>
                    <a:pt x="355478" y="40492"/>
                  </a:lnTo>
                  <a:lnTo>
                    <a:pt x="358177" y="47118"/>
                  </a:lnTo>
                  <a:lnTo>
                    <a:pt x="361000" y="53622"/>
                  </a:lnTo>
                  <a:lnTo>
                    <a:pt x="362411" y="61107"/>
                  </a:lnTo>
                  <a:lnTo>
                    <a:pt x="362320" y="70528"/>
                  </a:lnTo>
                  <a:lnTo>
                    <a:pt x="361226" y="81998"/>
                  </a:lnTo>
                  <a:lnTo>
                    <a:pt x="357671" y="92397"/>
                  </a:lnTo>
                  <a:lnTo>
                    <a:pt x="351747" y="100772"/>
                  </a:lnTo>
                  <a:lnTo>
                    <a:pt x="343453" y="107122"/>
                  </a:lnTo>
                  <a:lnTo>
                    <a:pt x="368799" y="107122"/>
                  </a:lnTo>
                  <a:lnTo>
                    <a:pt x="392355" y="70528"/>
                  </a:lnTo>
                  <a:lnTo>
                    <a:pt x="392875" y="64063"/>
                  </a:lnTo>
                  <a:lnTo>
                    <a:pt x="392851" y="61107"/>
                  </a:lnTo>
                  <a:lnTo>
                    <a:pt x="392636" y="57610"/>
                  </a:lnTo>
                  <a:lnTo>
                    <a:pt x="392539" y="56034"/>
                  </a:lnTo>
                  <a:lnTo>
                    <a:pt x="391291" y="49615"/>
                  </a:lnTo>
                  <a:lnTo>
                    <a:pt x="391262" y="49465"/>
                  </a:lnTo>
                  <a:lnTo>
                    <a:pt x="389134" y="43242"/>
                  </a:lnTo>
                  <a:lnTo>
                    <a:pt x="386154" y="37363"/>
                  </a:lnTo>
                  <a:lnTo>
                    <a:pt x="382439" y="31876"/>
                  </a:lnTo>
                  <a:lnTo>
                    <a:pt x="377918" y="27010"/>
                  </a:lnTo>
                  <a:lnTo>
                    <a:pt x="377283" y="26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2931543" y="5455331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27212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2931533" y="5455341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4">
                  <a:moveTo>
                    <a:pt x="4272127" y="0"/>
                  </a:moveTo>
                  <a:lnTo>
                    <a:pt x="4261650" y="0"/>
                  </a:lnTo>
                  <a:lnTo>
                    <a:pt x="4261650" y="890016"/>
                  </a:lnTo>
                  <a:lnTo>
                    <a:pt x="0" y="890016"/>
                  </a:lnTo>
                  <a:lnTo>
                    <a:pt x="0" y="900493"/>
                  </a:lnTo>
                  <a:lnTo>
                    <a:pt x="4261650" y="900493"/>
                  </a:lnTo>
                  <a:lnTo>
                    <a:pt x="4272127" y="900493"/>
                  </a:lnTo>
                  <a:lnTo>
                    <a:pt x="427212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4154" y="5740432"/>
              <a:ext cx="1729493" cy="341141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0921133" y="6355827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921123" y="6355835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1713566" y="6719281"/>
              <a:ext cx="401955" cy="238760"/>
            </a:xfrm>
            <a:custGeom>
              <a:avLst/>
              <a:gdLst/>
              <a:ahLst/>
              <a:cxnLst/>
              <a:rect l="l" t="t" r="r" b="b"/>
              <a:pathLst>
                <a:path w="401954" h="23875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401954" h="23875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401954" h="23875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401954" h="238759">
                  <a:moveTo>
                    <a:pt x="374947" y="25515"/>
                  </a:moveTo>
                  <a:lnTo>
                    <a:pt x="337315" y="25515"/>
                  </a:lnTo>
                  <a:lnTo>
                    <a:pt x="343023" y="28222"/>
                  </a:lnTo>
                  <a:lnTo>
                    <a:pt x="348054" y="33866"/>
                  </a:lnTo>
                  <a:lnTo>
                    <a:pt x="363009" y="70034"/>
                  </a:lnTo>
                  <a:lnTo>
                    <a:pt x="363954" y="81779"/>
                  </a:lnTo>
                  <a:lnTo>
                    <a:pt x="363945" y="92765"/>
                  </a:lnTo>
                  <a:lnTo>
                    <a:pt x="363719" y="97320"/>
                  </a:lnTo>
                  <a:lnTo>
                    <a:pt x="363607" y="99575"/>
                  </a:lnTo>
                  <a:lnTo>
                    <a:pt x="363032" y="105879"/>
                  </a:lnTo>
                  <a:lnTo>
                    <a:pt x="362341" y="110734"/>
                  </a:lnTo>
                  <a:lnTo>
                    <a:pt x="362227" y="111539"/>
                  </a:lnTo>
                  <a:lnTo>
                    <a:pt x="337317" y="127552"/>
                  </a:lnTo>
                  <a:lnTo>
                    <a:pt x="361859" y="127552"/>
                  </a:lnTo>
                  <a:lnTo>
                    <a:pt x="353024" y="170438"/>
                  </a:lnTo>
                  <a:lnTo>
                    <a:pt x="329464" y="202280"/>
                  </a:lnTo>
                  <a:lnTo>
                    <a:pt x="284186" y="224735"/>
                  </a:lnTo>
                  <a:lnTo>
                    <a:pt x="288235" y="238355"/>
                  </a:lnTo>
                  <a:lnTo>
                    <a:pt x="334549" y="221341"/>
                  </a:lnTo>
                  <a:lnTo>
                    <a:pt x="370693" y="188844"/>
                  </a:lnTo>
                  <a:lnTo>
                    <a:pt x="393747" y="144600"/>
                  </a:lnTo>
                  <a:lnTo>
                    <a:pt x="400619" y="111539"/>
                  </a:lnTo>
                  <a:lnTo>
                    <a:pt x="400741" y="110734"/>
                  </a:lnTo>
                  <a:lnTo>
                    <a:pt x="401615" y="92765"/>
                  </a:lnTo>
                  <a:lnTo>
                    <a:pt x="401132" y="81779"/>
                  </a:lnTo>
                  <a:lnTo>
                    <a:pt x="399683" y="71276"/>
                  </a:lnTo>
                  <a:lnTo>
                    <a:pt x="384130" y="34833"/>
                  </a:lnTo>
                  <a:lnTo>
                    <a:pt x="377734" y="27804"/>
                  </a:lnTo>
                  <a:lnTo>
                    <a:pt x="374947" y="25515"/>
                  </a:lnTo>
                  <a:close/>
                </a:path>
                <a:path w="401954" h="238759">
                  <a:moveTo>
                    <a:pt x="331305" y="10491"/>
                  </a:moveTo>
                  <a:lnTo>
                    <a:pt x="321110" y="11193"/>
                  </a:lnTo>
                  <a:lnTo>
                    <a:pt x="322008" y="11193"/>
                  </a:lnTo>
                  <a:lnTo>
                    <a:pt x="313727" y="12930"/>
                  </a:lnTo>
                  <a:lnTo>
                    <a:pt x="275271" y="38951"/>
                  </a:lnTo>
                  <a:lnTo>
                    <a:pt x="259810" y="75279"/>
                  </a:lnTo>
                  <a:lnTo>
                    <a:pt x="259200" y="85035"/>
                  </a:lnTo>
                  <a:lnTo>
                    <a:pt x="259154" y="85771"/>
                  </a:lnTo>
                  <a:lnTo>
                    <a:pt x="273510" y="131601"/>
                  </a:lnTo>
                  <a:lnTo>
                    <a:pt x="314371" y="147614"/>
                  </a:lnTo>
                  <a:lnTo>
                    <a:pt x="322961" y="147614"/>
                  </a:lnTo>
                  <a:lnTo>
                    <a:pt x="359282" y="127552"/>
                  </a:lnTo>
                  <a:lnTo>
                    <a:pt x="330937" y="127552"/>
                  </a:lnTo>
                  <a:lnTo>
                    <a:pt x="322436" y="126666"/>
                  </a:lnTo>
                  <a:lnTo>
                    <a:pt x="298036" y="97320"/>
                  </a:lnTo>
                  <a:lnTo>
                    <a:pt x="295966" y="77856"/>
                  </a:lnTo>
                  <a:lnTo>
                    <a:pt x="296426" y="65455"/>
                  </a:lnTo>
                  <a:lnTo>
                    <a:pt x="313819" y="28667"/>
                  </a:lnTo>
                  <a:lnTo>
                    <a:pt x="328943" y="25515"/>
                  </a:lnTo>
                  <a:lnTo>
                    <a:pt x="374947" y="25515"/>
                  </a:lnTo>
                  <a:lnTo>
                    <a:pt x="370325" y="21718"/>
                  </a:lnTo>
                  <a:lnTo>
                    <a:pt x="361951" y="16806"/>
                  </a:lnTo>
                  <a:lnTo>
                    <a:pt x="352656" y="13298"/>
                  </a:lnTo>
                  <a:lnTo>
                    <a:pt x="342440" y="11193"/>
                  </a:lnTo>
                  <a:lnTo>
                    <a:pt x="331305" y="10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2931543" y="6355827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27212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2931533" y="6355835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272127" y="0"/>
                  </a:moveTo>
                  <a:lnTo>
                    <a:pt x="4261650" y="0"/>
                  </a:lnTo>
                  <a:lnTo>
                    <a:pt x="4261650" y="890028"/>
                  </a:lnTo>
                  <a:lnTo>
                    <a:pt x="0" y="890028"/>
                  </a:lnTo>
                  <a:lnTo>
                    <a:pt x="0" y="900493"/>
                  </a:lnTo>
                  <a:lnTo>
                    <a:pt x="4261650" y="900493"/>
                  </a:lnTo>
                  <a:lnTo>
                    <a:pt x="4272127" y="900493"/>
                  </a:lnTo>
                  <a:lnTo>
                    <a:pt x="427212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3155661" y="6640928"/>
              <a:ext cx="1757045" cy="341630"/>
            </a:xfrm>
            <a:custGeom>
              <a:avLst/>
              <a:gdLst/>
              <a:ahLst/>
              <a:cxnLst/>
              <a:rect l="l" t="t" r="r" b="b"/>
              <a:pathLst>
                <a:path w="1757044" h="341629">
                  <a:moveTo>
                    <a:pt x="44857" y="230317"/>
                  </a:moveTo>
                  <a:lnTo>
                    <a:pt x="0" y="230317"/>
                  </a:lnTo>
                  <a:lnTo>
                    <a:pt x="3486" y="254725"/>
                  </a:lnTo>
                  <a:lnTo>
                    <a:pt x="3591" y="255455"/>
                  </a:lnTo>
                  <a:lnTo>
                    <a:pt x="3661" y="255950"/>
                  </a:lnTo>
                  <a:lnTo>
                    <a:pt x="3769" y="256704"/>
                  </a:lnTo>
                  <a:lnTo>
                    <a:pt x="13695" y="256704"/>
                  </a:lnTo>
                  <a:lnTo>
                    <a:pt x="68982" y="255950"/>
                  </a:lnTo>
                  <a:lnTo>
                    <a:pt x="123758" y="253759"/>
                  </a:lnTo>
                  <a:lnTo>
                    <a:pt x="179617" y="249165"/>
                  </a:lnTo>
                  <a:lnTo>
                    <a:pt x="215616" y="244264"/>
                  </a:lnTo>
                  <a:lnTo>
                    <a:pt x="215069" y="237479"/>
                  </a:lnTo>
                  <a:lnTo>
                    <a:pt x="44857" y="237479"/>
                  </a:lnTo>
                  <a:lnTo>
                    <a:pt x="44857" y="230317"/>
                  </a:lnTo>
                  <a:close/>
                </a:path>
                <a:path w="1757044" h="341629">
                  <a:moveTo>
                    <a:pt x="75390" y="56165"/>
                  </a:moveTo>
                  <a:lnTo>
                    <a:pt x="44857" y="56165"/>
                  </a:lnTo>
                  <a:lnTo>
                    <a:pt x="44857" y="237479"/>
                  </a:lnTo>
                  <a:lnTo>
                    <a:pt x="75390" y="237479"/>
                  </a:lnTo>
                  <a:lnTo>
                    <a:pt x="75390" y="230317"/>
                  </a:lnTo>
                  <a:lnTo>
                    <a:pt x="18320" y="230317"/>
                  </a:lnTo>
                  <a:lnTo>
                    <a:pt x="66720" y="229940"/>
                  </a:lnTo>
                  <a:lnTo>
                    <a:pt x="75390" y="229727"/>
                  </a:lnTo>
                  <a:lnTo>
                    <a:pt x="75390" y="56165"/>
                  </a:lnTo>
                  <a:close/>
                </a:path>
                <a:path w="1757044" h="341629">
                  <a:moveTo>
                    <a:pt x="131179" y="227753"/>
                  </a:moveTo>
                  <a:lnTo>
                    <a:pt x="122061" y="228173"/>
                  </a:lnTo>
                  <a:lnTo>
                    <a:pt x="75390" y="229727"/>
                  </a:lnTo>
                  <a:lnTo>
                    <a:pt x="75390" y="237479"/>
                  </a:lnTo>
                  <a:lnTo>
                    <a:pt x="131179" y="237479"/>
                  </a:lnTo>
                  <a:lnTo>
                    <a:pt x="131179" y="227753"/>
                  </a:lnTo>
                  <a:close/>
                </a:path>
                <a:path w="1757044" h="341629">
                  <a:moveTo>
                    <a:pt x="213731" y="220893"/>
                  </a:moveTo>
                  <a:lnTo>
                    <a:pt x="159804" y="226053"/>
                  </a:lnTo>
                  <a:lnTo>
                    <a:pt x="131179" y="227753"/>
                  </a:lnTo>
                  <a:lnTo>
                    <a:pt x="131179" y="237479"/>
                  </a:lnTo>
                  <a:lnTo>
                    <a:pt x="161335" y="237479"/>
                  </a:lnTo>
                  <a:lnTo>
                    <a:pt x="161335" y="226053"/>
                  </a:lnTo>
                  <a:lnTo>
                    <a:pt x="214147" y="226053"/>
                  </a:lnTo>
                  <a:lnTo>
                    <a:pt x="213731" y="220893"/>
                  </a:lnTo>
                  <a:close/>
                </a:path>
                <a:path w="1757044" h="341629">
                  <a:moveTo>
                    <a:pt x="214147" y="226053"/>
                  </a:moveTo>
                  <a:lnTo>
                    <a:pt x="161335" y="226053"/>
                  </a:lnTo>
                  <a:lnTo>
                    <a:pt x="161335" y="237479"/>
                  </a:lnTo>
                  <a:lnTo>
                    <a:pt x="215069" y="237479"/>
                  </a:lnTo>
                  <a:lnTo>
                    <a:pt x="214491" y="230317"/>
                  </a:lnTo>
                  <a:lnTo>
                    <a:pt x="214377" y="228904"/>
                  </a:lnTo>
                  <a:lnTo>
                    <a:pt x="214284" y="227753"/>
                  </a:lnTo>
                  <a:lnTo>
                    <a:pt x="214248" y="227301"/>
                  </a:lnTo>
                  <a:lnTo>
                    <a:pt x="214147" y="226053"/>
                  </a:lnTo>
                  <a:close/>
                </a:path>
                <a:path w="1757044" h="341629">
                  <a:moveTo>
                    <a:pt x="75390" y="229727"/>
                  </a:moveTo>
                  <a:lnTo>
                    <a:pt x="66720" y="229940"/>
                  </a:lnTo>
                  <a:lnTo>
                    <a:pt x="18320" y="230317"/>
                  </a:lnTo>
                  <a:lnTo>
                    <a:pt x="75390" y="230317"/>
                  </a:lnTo>
                  <a:lnTo>
                    <a:pt x="75390" y="229727"/>
                  </a:lnTo>
                  <a:close/>
                </a:path>
                <a:path w="1757044" h="341629">
                  <a:moveTo>
                    <a:pt x="161335" y="56165"/>
                  </a:moveTo>
                  <a:lnTo>
                    <a:pt x="131179" y="56165"/>
                  </a:lnTo>
                  <a:lnTo>
                    <a:pt x="131179" y="227753"/>
                  </a:lnTo>
                  <a:lnTo>
                    <a:pt x="140980" y="227301"/>
                  </a:lnTo>
                  <a:lnTo>
                    <a:pt x="159804" y="226053"/>
                  </a:lnTo>
                  <a:lnTo>
                    <a:pt x="161335" y="226053"/>
                  </a:lnTo>
                  <a:lnTo>
                    <a:pt x="161335" y="56165"/>
                  </a:lnTo>
                  <a:close/>
                </a:path>
                <a:path w="1757044" h="341629">
                  <a:moveTo>
                    <a:pt x="198276" y="36564"/>
                  </a:moveTo>
                  <a:lnTo>
                    <a:pt x="8292" y="36564"/>
                  </a:lnTo>
                  <a:lnTo>
                    <a:pt x="8292" y="62197"/>
                  </a:lnTo>
                  <a:lnTo>
                    <a:pt x="44857" y="62197"/>
                  </a:lnTo>
                  <a:lnTo>
                    <a:pt x="44857" y="56165"/>
                  </a:lnTo>
                  <a:lnTo>
                    <a:pt x="198276" y="56165"/>
                  </a:lnTo>
                  <a:lnTo>
                    <a:pt x="198276" y="36564"/>
                  </a:lnTo>
                  <a:close/>
                </a:path>
                <a:path w="1757044" h="341629">
                  <a:moveTo>
                    <a:pt x="131179" y="56165"/>
                  </a:moveTo>
                  <a:lnTo>
                    <a:pt x="75390" y="56165"/>
                  </a:lnTo>
                  <a:lnTo>
                    <a:pt x="75390" y="62197"/>
                  </a:lnTo>
                  <a:lnTo>
                    <a:pt x="131179" y="62197"/>
                  </a:lnTo>
                  <a:lnTo>
                    <a:pt x="131179" y="56165"/>
                  </a:lnTo>
                  <a:close/>
                </a:path>
                <a:path w="1757044" h="341629">
                  <a:moveTo>
                    <a:pt x="198276" y="56165"/>
                  </a:moveTo>
                  <a:lnTo>
                    <a:pt x="161335" y="56165"/>
                  </a:lnTo>
                  <a:lnTo>
                    <a:pt x="161335" y="62197"/>
                  </a:lnTo>
                  <a:lnTo>
                    <a:pt x="198276" y="62197"/>
                  </a:lnTo>
                  <a:lnTo>
                    <a:pt x="198276" y="56165"/>
                  </a:lnTo>
                  <a:close/>
                </a:path>
                <a:path w="1757044" h="341629">
                  <a:moveTo>
                    <a:pt x="266128" y="0"/>
                  </a:moveTo>
                  <a:lnTo>
                    <a:pt x="234841" y="0"/>
                  </a:lnTo>
                  <a:lnTo>
                    <a:pt x="234841" y="341141"/>
                  </a:lnTo>
                  <a:lnTo>
                    <a:pt x="266128" y="341141"/>
                  </a:lnTo>
                  <a:lnTo>
                    <a:pt x="266128" y="162466"/>
                  </a:lnTo>
                  <a:lnTo>
                    <a:pt x="258965" y="162466"/>
                  </a:lnTo>
                  <a:lnTo>
                    <a:pt x="258965" y="136456"/>
                  </a:lnTo>
                  <a:lnTo>
                    <a:pt x="266128" y="136456"/>
                  </a:lnTo>
                  <a:lnTo>
                    <a:pt x="266128" y="0"/>
                  </a:lnTo>
                  <a:close/>
                </a:path>
                <a:path w="1757044" h="341629">
                  <a:moveTo>
                    <a:pt x="266128" y="136456"/>
                  </a:moveTo>
                  <a:lnTo>
                    <a:pt x="258965" y="136456"/>
                  </a:lnTo>
                  <a:lnTo>
                    <a:pt x="258965" y="162466"/>
                  </a:lnTo>
                  <a:lnTo>
                    <a:pt x="266128" y="162466"/>
                  </a:lnTo>
                  <a:lnTo>
                    <a:pt x="266128" y="136456"/>
                  </a:lnTo>
                  <a:close/>
                </a:path>
                <a:path w="1757044" h="341629">
                  <a:moveTo>
                    <a:pt x="321916" y="136456"/>
                  </a:moveTo>
                  <a:lnTo>
                    <a:pt x="266128" y="136456"/>
                  </a:lnTo>
                  <a:lnTo>
                    <a:pt x="266128" y="162466"/>
                  </a:lnTo>
                  <a:lnTo>
                    <a:pt x="321916" y="162466"/>
                  </a:lnTo>
                  <a:lnTo>
                    <a:pt x="321916" y="136456"/>
                  </a:lnTo>
                  <a:close/>
                </a:path>
                <a:path w="1757044" h="341629">
                  <a:moveTo>
                    <a:pt x="446658" y="12439"/>
                  </a:moveTo>
                  <a:lnTo>
                    <a:pt x="401424" y="22240"/>
                  </a:lnTo>
                  <a:lnTo>
                    <a:pt x="369760" y="48626"/>
                  </a:lnTo>
                  <a:lnTo>
                    <a:pt x="358451" y="88206"/>
                  </a:lnTo>
                  <a:lnTo>
                    <a:pt x="359158" y="99020"/>
                  </a:lnTo>
                  <a:lnTo>
                    <a:pt x="376121" y="135796"/>
                  </a:lnTo>
                  <a:lnTo>
                    <a:pt x="411743" y="158296"/>
                  </a:lnTo>
                  <a:lnTo>
                    <a:pt x="446658" y="163597"/>
                  </a:lnTo>
                  <a:lnTo>
                    <a:pt x="459097" y="163008"/>
                  </a:lnTo>
                  <a:lnTo>
                    <a:pt x="501340" y="148990"/>
                  </a:lnTo>
                  <a:lnTo>
                    <a:pt x="514751" y="137964"/>
                  </a:lnTo>
                  <a:lnTo>
                    <a:pt x="446658" y="137964"/>
                  </a:lnTo>
                  <a:lnTo>
                    <a:pt x="438577" y="137563"/>
                  </a:lnTo>
                  <a:lnTo>
                    <a:pt x="400623" y="119399"/>
                  </a:lnTo>
                  <a:lnTo>
                    <a:pt x="388984" y="88206"/>
                  </a:lnTo>
                  <a:lnTo>
                    <a:pt x="389456" y="81068"/>
                  </a:lnTo>
                  <a:lnTo>
                    <a:pt x="410800" y="48202"/>
                  </a:lnTo>
                  <a:lnTo>
                    <a:pt x="446658" y="38449"/>
                  </a:lnTo>
                  <a:lnTo>
                    <a:pt x="514751" y="38449"/>
                  </a:lnTo>
                  <a:lnTo>
                    <a:pt x="509703" y="33548"/>
                  </a:lnTo>
                  <a:lnTo>
                    <a:pt x="470783" y="14889"/>
                  </a:lnTo>
                  <a:lnTo>
                    <a:pt x="459097" y="13051"/>
                  </a:lnTo>
                  <a:lnTo>
                    <a:pt x="446658" y="12439"/>
                  </a:lnTo>
                  <a:close/>
                </a:path>
                <a:path w="1757044" h="341629">
                  <a:moveTo>
                    <a:pt x="514751" y="38449"/>
                  </a:moveTo>
                  <a:lnTo>
                    <a:pt x="446658" y="38449"/>
                  </a:lnTo>
                  <a:lnTo>
                    <a:pt x="454715" y="38849"/>
                  </a:lnTo>
                  <a:lnTo>
                    <a:pt x="462302" y="40051"/>
                  </a:lnTo>
                  <a:lnTo>
                    <a:pt x="496793" y="62197"/>
                  </a:lnTo>
                  <a:lnTo>
                    <a:pt x="504332" y="88206"/>
                  </a:lnTo>
                  <a:lnTo>
                    <a:pt x="503860" y="95345"/>
                  </a:lnTo>
                  <a:lnTo>
                    <a:pt x="482304" y="128069"/>
                  </a:lnTo>
                  <a:lnTo>
                    <a:pt x="446658" y="137964"/>
                  </a:lnTo>
                  <a:lnTo>
                    <a:pt x="514751" y="137964"/>
                  </a:lnTo>
                  <a:lnTo>
                    <a:pt x="533781" y="99020"/>
                  </a:lnTo>
                  <a:lnTo>
                    <a:pt x="534488" y="88206"/>
                  </a:lnTo>
                  <a:lnTo>
                    <a:pt x="533781" y="77251"/>
                  </a:lnTo>
                  <a:lnTo>
                    <a:pt x="531661" y="67003"/>
                  </a:lnTo>
                  <a:lnTo>
                    <a:pt x="528127" y="57461"/>
                  </a:lnTo>
                  <a:lnTo>
                    <a:pt x="523179" y="48626"/>
                  </a:lnTo>
                  <a:lnTo>
                    <a:pt x="516983" y="40616"/>
                  </a:lnTo>
                  <a:lnTo>
                    <a:pt x="514751" y="38449"/>
                  </a:lnTo>
                  <a:close/>
                </a:path>
                <a:path w="1757044" h="341629">
                  <a:moveTo>
                    <a:pt x="630234" y="0"/>
                  </a:moveTo>
                  <a:lnTo>
                    <a:pt x="598947" y="0"/>
                  </a:lnTo>
                  <a:lnTo>
                    <a:pt x="598947" y="174528"/>
                  </a:lnTo>
                  <a:lnTo>
                    <a:pt x="630234" y="174528"/>
                  </a:lnTo>
                  <a:lnTo>
                    <a:pt x="630234" y="0"/>
                  </a:lnTo>
                  <a:close/>
                </a:path>
                <a:path w="1757044" h="341629">
                  <a:moveTo>
                    <a:pt x="630234" y="191491"/>
                  </a:moveTo>
                  <a:lnTo>
                    <a:pt x="409717" y="191491"/>
                  </a:lnTo>
                  <a:lnTo>
                    <a:pt x="409717" y="216370"/>
                  </a:lnTo>
                  <a:lnTo>
                    <a:pt x="599324" y="216370"/>
                  </a:lnTo>
                  <a:lnTo>
                    <a:pt x="599324" y="250672"/>
                  </a:lnTo>
                  <a:lnTo>
                    <a:pt x="410848" y="250672"/>
                  </a:lnTo>
                  <a:lnTo>
                    <a:pt x="410848" y="336618"/>
                  </a:lnTo>
                  <a:lnTo>
                    <a:pt x="641919" y="336618"/>
                  </a:lnTo>
                  <a:lnTo>
                    <a:pt x="641919" y="325309"/>
                  </a:lnTo>
                  <a:lnTo>
                    <a:pt x="441004" y="325309"/>
                  </a:lnTo>
                  <a:lnTo>
                    <a:pt x="441004" y="274044"/>
                  </a:lnTo>
                  <a:lnTo>
                    <a:pt x="630234" y="274044"/>
                  </a:lnTo>
                  <a:lnTo>
                    <a:pt x="630234" y="191491"/>
                  </a:lnTo>
                  <a:close/>
                </a:path>
                <a:path w="1757044" h="341629">
                  <a:moveTo>
                    <a:pt x="641919" y="311362"/>
                  </a:moveTo>
                  <a:lnTo>
                    <a:pt x="441004" y="311362"/>
                  </a:lnTo>
                  <a:lnTo>
                    <a:pt x="441004" y="325309"/>
                  </a:lnTo>
                  <a:lnTo>
                    <a:pt x="641919" y="325309"/>
                  </a:lnTo>
                  <a:lnTo>
                    <a:pt x="641919" y="311362"/>
                  </a:lnTo>
                  <a:close/>
                </a:path>
                <a:path w="1757044" h="341629">
                  <a:moveTo>
                    <a:pt x="1034453" y="0"/>
                  </a:moveTo>
                  <a:lnTo>
                    <a:pt x="1003166" y="0"/>
                  </a:lnTo>
                  <a:lnTo>
                    <a:pt x="1003166" y="183198"/>
                  </a:lnTo>
                  <a:lnTo>
                    <a:pt x="1034453" y="183198"/>
                  </a:lnTo>
                  <a:lnTo>
                    <a:pt x="1034453" y="107054"/>
                  </a:lnTo>
                  <a:lnTo>
                    <a:pt x="1016736" y="107054"/>
                  </a:lnTo>
                  <a:lnTo>
                    <a:pt x="1016736" y="81421"/>
                  </a:lnTo>
                  <a:lnTo>
                    <a:pt x="1034453" y="81421"/>
                  </a:lnTo>
                  <a:lnTo>
                    <a:pt x="1034453" y="0"/>
                  </a:lnTo>
                  <a:close/>
                </a:path>
                <a:path w="1757044" h="341629">
                  <a:moveTo>
                    <a:pt x="847108" y="15831"/>
                  </a:moveTo>
                  <a:lnTo>
                    <a:pt x="801496" y="26009"/>
                  </a:lnTo>
                  <a:lnTo>
                    <a:pt x="770586" y="53527"/>
                  </a:lnTo>
                  <a:lnTo>
                    <a:pt x="759278" y="94614"/>
                  </a:lnTo>
                  <a:lnTo>
                    <a:pt x="759985" y="105970"/>
                  </a:lnTo>
                  <a:lnTo>
                    <a:pt x="776759" y="144466"/>
                  </a:lnTo>
                  <a:lnTo>
                    <a:pt x="811839" y="168261"/>
                  </a:lnTo>
                  <a:lnTo>
                    <a:pt x="847108" y="173774"/>
                  </a:lnTo>
                  <a:lnTo>
                    <a:pt x="859382" y="173162"/>
                  </a:lnTo>
                  <a:lnTo>
                    <a:pt x="901412" y="158414"/>
                  </a:lnTo>
                  <a:lnTo>
                    <a:pt x="914199" y="147388"/>
                  </a:lnTo>
                  <a:lnTo>
                    <a:pt x="847108" y="147388"/>
                  </a:lnTo>
                  <a:lnTo>
                    <a:pt x="838862" y="146964"/>
                  </a:lnTo>
                  <a:lnTo>
                    <a:pt x="800695" y="127668"/>
                  </a:lnTo>
                  <a:lnTo>
                    <a:pt x="789057" y="94614"/>
                  </a:lnTo>
                  <a:lnTo>
                    <a:pt x="789528" y="87122"/>
                  </a:lnTo>
                  <a:lnTo>
                    <a:pt x="810873" y="52561"/>
                  </a:lnTo>
                  <a:lnTo>
                    <a:pt x="847108" y="42218"/>
                  </a:lnTo>
                  <a:lnTo>
                    <a:pt x="914148" y="42218"/>
                  </a:lnTo>
                  <a:lnTo>
                    <a:pt x="909776" y="37789"/>
                  </a:lnTo>
                  <a:lnTo>
                    <a:pt x="870950" y="18376"/>
                  </a:lnTo>
                  <a:lnTo>
                    <a:pt x="859382" y="16468"/>
                  </a:lnTo>
                  <a:lnTo>
                    <a:pt x="847108" y="15831"/>
                  </a:lnTo>
                  <a:close/>
                </a:path>
                <a:path w="1757044" h="341629">
                  <a:moveTo>
                    <a:pt x="914148" y="42218"/>
                  </a:moveTo>
                  <a:lnTo>
                    <a:pt x="847108" y="42218"/>
                  </a:lnTo>
                  <a:lnTo>
                    <a:pt x="855165" y="42642"/>
                  </a:lnTo>
                  <a:lnTo>
                    <a:pt x="862751" y="43914"/>
                  </a:lnTo>
                  <a:lnTo>
                    <a:pt x="897242" y="67474"/>
                  </a:lnTo>
                  <a:lnTo>
                    <a:pt x="904781" y="94614"/>
                  </a:lnTo>
                  <a:lnTo>
                    <a:pt x="904310" y="102130"/>
                  </a:lnTo>
                  <a:lnTo>
                    <a:pt x="882753" y="136904"/>
                  </a:lnTo>
                  <a:lnTo>
                    <a:pt x="847108" y="147388"/>
                  </a:lnTo>
                  <a:lnTo>
                    <a:pt x="914199" y="147388"/>
                  </a:lnTo>
                  <a:lnTo>
                    <a:pt x="933639" y="107054"/>
                  </a:lnTo>
                  <a:lnTo>
                    <a:pt x="925137" y="107054"/>
                  </a:lnTo>
                  <a:lnTo>
                    <a:pt x="925137" y="81421"/>
                  </a:lnTo>
                  <a:lnTo>
                    <a:pt x="933482" y="81421"/>
                  </a:lnTo>
                  <a:lnTo>
                    <a:pt x="931733" y="72657"/>
                  </a:lnTo>
                  <a:lnTo>
                    <a:pt x="928199" y="62738"/>
                  </a:lnTo>
                  <a:lnTo>
                    <a:pt x="923252" y="53527"/>
                  </a:lnTo>
                  <a:lnTo>
                    <a:pt x="917056" y="45163"/>
                  </a:lnTo>
                  <a:lnTo>
                    <a:pt x="914148" y="42218"/>
                  </a:lnTo>
                  <a:close/>
                </a:path>
                <a:path w="1757044" h="341629">
                  <a:moveTo>
                    <a:pt x="933482" y="81421"/>
                  </a:moveTo>
                  <a:lnTo>
                    <a:pt x="925137" y="81421"/>
                  </a:lnTo>
                  <a:lnTo>
                    <a:pt x="925137" y="107054"/>
                  </a:lnTo>
                  <a:lnTo>
                    <a:pt x="933639" y="107054"/>
                  </a:lnTo>
                  <a:lnTo>
                    <a:pt x="933854" y="105970"/>
                  </a:lnTo>
                  <a:lnTo>
                    <a:pt x="934560" y="94614"/>
                  </a:lnTo>
                  <a:lnTo>
                    <a:pt x="933854" y="83282"/>
                  </a:lnTo>
                  <a:lnTo>
                    <a:pt x="933482" y="81421"/>
                  </a:lnTo>
                  <a:close/>
                </a:path>
                <a:path w="1757044" h="341629">
                  <a:moveTo>
                    <a:pt x="1003166" y="81421"/>
                  </a:moveTo>
                  <a:lnTo>
                    <a:pt x="933482" y="81421"/>
                  </a:lnTo>
                  <a:lnTo>
                    <a:pt x="933854" y="83282"/>
                  </a:lnTo>
                  <a:lnTo>
                    <a:pt x="934560" y="94614"/>
                  </a:lnTo>
                  <a:lnTo>
                    <a:pt x="933854" y="105970"/>
                  </a:lnTo>
                  <a:lnTo>
                    <a:pt x="933639" y="107054"/>
                  </a:lnTo>
                  <a:lnTo>
                    <a:pt x="1003166" y="107054"/>
                  </a:lnTo>
                  <a:lnTo>
                    <a:pt x="1003166" y="81421"/>
                  </a:lnTo>
                  <a:close/>
                </a:path>
                <a:path w="1757044" h="341629">
                  <a:moveTo>
                    <a:pt x="1034453" y="81421"/>
                  </a:moveTo>
                  <a:lnTo>
                    <a:pt x="1016736" y="81421"/>
                  </a:lnTo>
                  <a:lnTo>
                    <a:pt x="1016736" y="107054"/>
                  </a:lnTo>
                  <a:lnTo>
                    <a:pt x="1034453" y="107054"/>
                  </a:lnTo>
                  <a:lnTo>
                    <a:pt x="1034453" y="81421"/>
                  </a:lnTo>
                  <a:close/>
                </a:path>
                <a:path w="1757044" h="341629">
                  <a:moveTo>
                    <a:pt x="847108" y="200161"/>
                  </a:moveTo>
                  <a:lnTo>
                    <a:pt x="816197" y="200161"/>
                  </a:lnTo>
                  <a:lnTo>
                    <a:pt x="816197" y="336618"/>
                  </a:lnTo>
                  <a:lnTo>
                    <a:pt x="1034453" y="336618"/>
                  </a:lnTo>
                  <a:lnTo>
                    <a:pt x="1034453" y="310985"/>
                  </a:lnTo>
                  <a:lnTo>
                    <a:pt x="847108" y="310985"/>
                  </a:lnTo>
                  <a:lnTo>
                    <a:pt x="847108" y="267635"/>
                  </a:lnTo>
                  <a:lnTo>
                    <a:pt x="1034453" y="267635"/>
                  </a:lnTo>
                  <a:lnTo>
                    <a:pt x="1034453" y="242757"/>
                  </a:lnTo>
                  <a:lnTo>
                    <a:pt x="847108" y="242757"/>
                  </a:lnTo>
                  <a:lnTo>
                    <a:pt x="847108" y="200161"/>
                  </a:lnTo>
                  <a:close/>
                </a:path>
                <a:path w="1757044" h="341629">
                  <a:moveTo>
                    <a:pt x="1034453" y="267635"/>
                  </a:moveTo>
                  <a:lnTo>
                    <a:pt x="1003166" y="267635"/>
                  </a:lnTo>
                  <a:lnTo>
                    <a:pt x="1003166" y="310985"/>
                  </a:lnTo>
                  <a:lnTo>
                    <a:pt x="1034453" y="310985"/>
                  </a:lnTo>
                  <a:lnTo>
                    <a:pt x="1034453" y="267635"/>
                  </a:lnTo>
                  <a:close/>
                </a:path>
                <a:path w="1757044" h="341629">
                  <a:moveTo>
                    <a:pt x="1034453" y="200161"/>
                  </a:moveTo>
                  <a:lnTo>
                    <a:pt x="1003166" y="200161"/>
                  </a:lnTo>
                  <a:lnTo>
                    <a:pt x="1003166" y="242757"/>
                  </a:lnTo>
                  <a:lnTo>
                    <a:pt x="1034453" y="242757"/>
                  </a:lnTo>
                  <a:lnTo>
                    <a:pt x="1034453" y="200161"/>
                  </a:lnTo>
                  <a:close/>
                </a:path>
                <a:path w="1757044" h="341629">
                  <a:moveTo>
                    <a:pt x="1239108" y="272913"/>
                  </a:moveTo>
                  <a:lnTo>
                    <a:pt x="1100767" y="272913"/>
                  </a:lnTo>
                  <a:lnTo>
                    <a:pt x="1100767" y="298922"/>
                  </a:lnTo>
                  <a:lnTo>
                    <a:pt x="1409867" y="298922"/>
                  </a:lnTo>
                  <a:lnTo>
                    <a:pt x="1409867" y="283844"/>
                  </a:lnTo>
                  <a:lnTo>
                    <a:pt x="1239108" y="283844"/>
                  </a:lnTo>
                  <a:lnTo>
                    <a:pt x="1239108" y="272913"/>
                  </a:lnTo>
                  <a:close/>
                </a:path>
                <a:path w="1757044" h="341629">
                  <a:moveTo>
                    <a:pt x="1270018" y="200161"/>
                  </a:moveTo>
                  <a:lnTo>
                    <a:pt x="1239108" y="200161"/>
                  </a:lnTo>
                  <a:lnTo>
                    <a:pt x="1239108" y="283844"/>
                  </a:lnTo>
                  <a:lnTo>
                    <a:pt x="1270018" y="283844"/>
                  </a:lnTo>
                  <a:lnTo>
                    <a:pt x="1270018" y="200161"/>
                  </a:lnTo>
                  <a:close/>
                </a:path>
                <a:path w="1757044" h="341629">
                  <a:moveTo>
                    <a:pt x="1409867" y="272913"/>
                  </a:moveTo>
                  <a:lnTo>
                    <a:pt x="1270018" y="272913"/>
                  </a:lnTo>
                  <a:lnTo>
                    <a:pt x="1270018" y="283844"/>
                  </a:lnTo>
                  <a:lnTo>
                    <a:pt x="1409867" y="283844"/>
                  </a:lnTo>
                  <a:lnTo>
                    <a:pt x="1409867" y="272913"/>
                  </a:lnTo>
                  <a:close/>
                </a:path>
                <a:path w="1757044" h="341629">
                  <a:moveTo>
                    <a:pt x="1371418" y="25255"/>
                  </a:moveTo>
                  <a:lnTo>
                    <a:pt x="1138462" y="25255"/>
                  </a:lnTo>
                  <a:lnTo>
                    <a:pt x="1138462" y="50888"/>
                  </a:lnTo>
                  <a:lnTo>
                    <a:pt x="1340508" y="50888"/>
                  </a:lnTo>
                  <a:lnTo>
                    <a:pt x="1340508" y="103661"/>
                  </a:lnTo>
                  <a:lnTo>
                    <a:pt x="1139216" y="103661"/>
                  </a:lnTo>
                  <a:lnTo>
                    <a:pt x="1139216" y="209208"/>
                  </a:lnTo>
                  <a:lnTo>
                    <a:pt x="1239108" y="209208"/>
                  </a:lnTo>
                  <a:lnTo>
                    <a:pt x="1239108" y="200161"/>
                  </a:lnTo>
                  <a:lnTo>
                    <a:pt x="1379334" y="200161"/>
                  </a:lnTo>
                  <a:lnTo>
                    <a:pt x="1379334" y="196768"/>
                  </a:lnTo>
                  <a:lnTo>
                    <a:pt x="1170126" y="196768"/>
                  </a:lnTo>
                  <a:lnTo>
                    <a:pt x="1170126" y="128540"/>
                  </a:lnTo>
                  <a:lnTo>
                    <a:pt x="1371418" y="128540"/>
                  </a:lnTo>
                  <a:lnTo>
                    <a:pt x="1371418" y="25255"/>
                  </a:lnTo>
                  <a:close/>
                </a:path>
                <a:path w="1757044" h="341629">
                  <a:moveTo>
                    <a:pt x="1379334" y="200161"/>
                  </a:moveTo>
                  <a:lnTo>
                    <a:pt x="1270018" y="200161"/>
                  </a:lnTo>
                  <a:lnTo>
                    <a:pt x="1270018" y="209208"/>
                  </a:lnTo>
                  <a:lnTo>
                    <a:pt x="1379334" y="209208"/>
                  </a:lnTo>
                  <a:lnTo>
                    <a:pt x="1379334" y="200161"/>
                  </a:lnTo>
                  <a:close/>
                </a:path>
                <a:path w="1757044" h="341629">
                  <a:moveTo>
                    <a:pt x="1379334" y="183575"/>
                  </a:moveTo>
                  <a:lnTo>
                    <a:pt x="1170126" y="183575"/>
                  </a:lnTo>
                  <a:lnTo>
                    <a:pt x="1170126" y="196768"/>
                  </a:lnTo>
                  <a:lnTo>
                    <a:pt x="1379334" y="196768"/>
                  </a:lnTo>
                  <a:lnTo>
                    <a:pt x="1379334" y="183575"/>
                  </a:lnTo>
                  <a:close/>
                </a:path>
                <a:path w="1757044" h="341629">
                  <a:moveTo>
                    <a:pt x="1717431" y="31663"/>
                  </a:moveTo>
                  <a:lnTo>
                    <a:pt x="1486736" y="31663"/>
                  </a:lnTo>
                  <a:lnTo>
                    <a:pt x="1486736" y="189229"/>
                  </a:lnTo>
                  <a:lnTo>
                    <a:pt x="1720823" y="189229"/>
                  </a:lnTo>
                  <a:lnTo>
                    <a:pt x="1720823" y="174905"/>
                  </a:lnTo>
                  <a:lnTo>
                    <a:pt x="1517646" y="174905"/>
                  </a:lnTo>
                  <a:lnTo>
                    <a:pt x="1517646" y="57296"/>
                  </a:lnTo>
                  <a:lnTo>
                    <a:pt x="1717431" y="57296"/>
                  </a:lnTo>
                  <a:lnTo>
                    <a:pt x="1717431" y="31663"/>
                  </a:lnTo>
                  <a:close/>
                </a:path>
                <a:path w="1757044" h="341629">
                  <a:moveTo>
                    <a:pt x="1720823" y="163597"/>
                  </a:moveTo>
                  <a:lnTo>
                    <a:pt x="1517646" y="163597"/>
                  </a:lnTo>
                  <a:lnTo>
                    <a:pt x="1517646" y="174905"/>
                  </a:lnTo>
                  <a:lnTo>
                    <a:pt x="1720823" y="174905"/>
                  </a:lnTo>
                  <a:lnTo>
                    <a:pt x="1720823" y="163597"/>
                  </a:lnTo>
                  <a:close/>
                </a:path>
                <a:path w="1757044" h="341629">
                  <a:moveTo>
                    <a:pt x="1756634" y="268766"/>
                  </a:moveTo>
                  <a:lnTo>
                    <a:pt x="1447533" y="268766"/>
                  </a:lnTo>
                  <a:lnTo>
                    <a:pt x="1447533" y="294776"/>
                  </a:lnTo>
                  <a:lnTo>
                    <a:pt x="1756634" y="294776"/>
                  </a:lnTo>
                  <a:lnTo>
                    <a:pt x="1756634" y="268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921133" y="7256323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2010409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921123" y="7256328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2010410" y="0"/>
                  </a:moveTo>
                  <a:lnTo>
                    <a:pt x="1999945" y="0"/>
                  </a:lnTo>
                  <a:lnTo>
                    <a:pt x="1999945" y="890028"/>
                  </a:lnTo>
                  <a:lnTo>
                    <a:pt x="10477" y="890028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900493"/>
                  </a:lnTo>
                  <a:lnTo>
                    <a:pt x="10477" y="900493"/>
                  </a:lnTo>
                  <a:lnTo>
                    <a:pt x="1999945" y="900493"/>
                  </a:lnTo>
                  <a:lnTo>
                    <a:pt x="2010410" y="900493"/>
                  </a:lnTo>
                  <a:lnTo>
                    <a:pt x="201041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1623193" y="7619777"/>
              <a:ext cx="588010" cy="238760"/>
            </a:xfrm>
            <a:custGeom>
              <a:avLst/>
              <a:gdLst/>
              <a:ahLst/>
              <a:cxnLst/>
              <a:rect l="l" t="t" r="r" b="b"/>
              <a:pathLst>
                <a:path w="588009" h="23875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588009" h="23875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588009" h="23875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588009" h="238759">
                  <a:moveTo>
                    <a:pt x="350079" y="15276"/>
                  </a:moveTo>
                  <a:lnTo>
                    <a:pt x="344925" y="15276"/>
                  </a:lnTo>
                  <a:lnTo>
                    <a:pt x="267621" y="29449"/>
                  </a:lnTo>
                  <a:lnTo>
                    <a:pt x="266516" y="43621"/>
                  </a:lnTo>
                  <a:lnTo>
                    <a:pt x="312531" y="43621"/>
                  </a:lnTo>
                  <a:lnTo>
                    <a:pt x="312531" y="211115"/>
                  </a:lnTo>
                  <a:lnTo>
                    <a:pt x="263939" y="219765"/>
                  </a:lnTo>
                  <a:lnTo>
                    <a:pt x="262467" y="233386"/>
                  </a:lnTo>
                  <a:lnTo>
                    <a:pt x="396462" y="233386"/>
                  </a:lnTo>
                  <a:lnTo>
                    <a:pt x="398302" y="218109"/>
                  </a:lnTo>
                  <a:lnTo>
                    <a:pt x="350079" y="212403"/>
                  </a:lnTo>
                  <a:lnTo>
                    <a:pt x="350079" y="15276"/>
                  </a:lnTo>
                  <a:close/>
                </a:path>
                <a:path w="588009" h="238759">
                  <a:moveTo>
                    <a:pt x="512787" y="11963"/>
                  </a:moveTo>
                  <a:lnTo>
                    <a:pt x="473582" y="24295"/>
                  </a:lnTo>
                  <a:lnTo>
                    <a:pt x="445053" y="62027"/>
                  </a:lnTo>
                  <a:lnTo>
                    <a:pt x="435092" y="106949"/>
                  </a:lnTo>
                  <a:lnTo>
                    <a:pt x="434378" y="125527"/>
                  </a:lnTo>
                  <a:lnTo>
                    <a:pt x="435689" y="154551"/>
                  </a:lnTo>
                  <a:lnTo>
                    <a:pt x="439543" y="178364"/>
                  </a:lnTo>
                  <a:lnTo>
                    <a:pt x="439623" y="178858"/>
                  </a:lnTo>
                  <a:lnTo>
                    <a:pt x="466749" y="224275"/>
                  </a:lnTo>
                  <a:lnTo>
                    <a:pt x="511682" y="238355"/>
                  </a:lnTo>
                  <a:lnTo>
                    <a:pt x="521529" y="237700"/>
                  </a:lnTo>
                  <a:lnTo>
                    <a:pt x="557030" y="221617"/>
                  </a:lnTo>
                  <a:lnTo>
                    <a:pt x="558052" y="220502"/>
                  </a:lnTo>
                  <a:lnTo>
                    <a:pt x="512787" y="220502"/>
                  </a:lnTo>
                  <a:lnTo>
                    <a:pt x="505493" y="219869"/>
                  </a:lnTo>
                  <a:lnTo>
                    <a:pt x="479230" y="189603"/>
                  </a:lnTo>
                  <a:lnTo>
                    <a:pt x="474451" y="145141"/>
                  </a:lnTo>
                  <a:lnTo>
                    <a:pt x="474134" y="126080"/>
                  </a:lnTo>
                  <a:lnTo>
                    <a:pt x="474330" y="110228"/>
                  </a:lnTo>
                  <a:lnTo>
                    <a:pt x="479219" y="62752"/>
                  </a:lnTo>
                  <a:lnTo>
                    <a:pt x="501620" y="31289"/>
                  </a:lnTo>
                  <a:lnTo>
                    <a:pt x="560719" y="31289"/>
                  </a:lnTo>
                  <a:lnTo>
                    <a:pt x="560274" y="30749"/>
                  </a:lnTo>
                  <a:lnTo>
                    <a:pt x="552359" y="23927"/>
                  </a:lnTo>
                  <a:lnTo>
                    <a:pt x="543605" y="18693"/>
                  </a:lnTo>
                  <a:lnTo>
                    <a:pt x="534326" y="15046"/>
                  </a:lnTo>
                  <a:lnTo>
                    <a:pt x="534513" y="15046"/>
                  </a:lnTo>
                  <a:lnTo>
                    <a:pt x="523924" y="12734"/>
                  </a:lnTo>
                  <a:lnTo>
                    <a:pt x="524158" y="12734"/>
                  </a:lnTo>
                  <a:lnTo>
                    <a:pt x="512787" y="11963"/>
                  </a:lnTo>
                  <a:close/>
                </a:path>
                <a:path w="588009" h="238759">
                  <a:moveTo>
                    <a:pt x="560719" y="31289"/>
                  </a:moveTo>
                  <a:lnTo>
                    <a:pt x="520885" y="31289"/>
                  </a:lnTo>
                  <a:lnTo>
                    <a:pt x="528309" y="34725"/>
                  </a:lnTo>
                  <a:lnTo>
                    <a:pt x="533585" y="41597"/>
                  </a:lnTo>
                  <a:lnTo>
                    <a:pt x="545998" y="82906"/>
                  </a:lnTo>
                  <a:lnTo>
                    <a:pt x="547758" y="125527"/>
                  </a:lnTo>
                  <a:lnTo>
                    <a:pt x="547551" y="141471"/>
                  </a:lnTo>
                  <a:lnTo>
                    <a:pt x="544547" y="178858"/>
                  </a:lnTo>
                  <a:lnTo>
                    <a:pt x="544445" y="179641"/>
                  </a:lnTo>
                  <a:lnTo>
                    <a:pt x="528738" y="217127"/>
                  </a:lnTo>
                  <a:lnTo>
                    <a:pt x="521744" y="220502"/>
                  </a:lnTo>
                  <a:lnTo>
                    <a:pt x="558052" y="220502"/>
                  </a:lnTo>
                  <a:lnTo>
                    <a:pt x="581670" y="178364"/>
                  </a:lnTo>
                  <a:lnTo>
                    <a:pt x="587863" y="126080"/>
                  </a:lnTo>
                  <a:lnTo>
                    <a:pt x="587882" y="125527"/>
                  </a:lnTo>
                  <a:lnTo>
                    <a:pt x="587399" y="110228"/>
                  </a:lnTo>
                  <a:lnTo>
                    <a:pt x="587296" y="106949"/>
                  </a:lnTo>
                  <a:lnTo>
                    <a:pt x="585603" y="90694"/>
                  </a:lnTo>
                  <a:lnTo>
                    <a:pt x="573342" y="49431"/>
                  </a:lnTo>
                  <a:lnTo>
                    <a:pt x="567268" y="39250"/>
                  </a:lnTo>
                  <a:lnTo>
                    <a:pt x="560719" y="31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2931543" y="7256323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27212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272121" y="900496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2931533" y="7256328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272127" y="0"/>
                  </a:moveTo>
                  <a:lnTo>
                    <a:pt x="4261650" y="0"/>
                  </a:lnTo>
                  <a:lnTo>
                    <a:pt x="4261650" y="890028"/>
                  </a:lnTo>
                  <a:lnTo>
                    <a:pt x="0" y="890028"/>
                  </a:lnTo>
                  <a:lnTo>
                    <a:pt x="0" y="900493"/>
                  </a:lnTo>
                  <a:lnTo>
                    <a:pt x="4261650" y="900493"/>
                  </a:lnTo>
                  <a:lnTo>
                    <a:pt x="4272127" y="900493"/>
                  </a:lnTo>
                  <a:lnTo>
                    <a:pt x="427212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72624" y="7541424"/>
              <a:ext cx="2488394" cy="341518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10921133" y="8156819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2010409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874" y="823754"/>
                  </a:lnTo>
                  <a:lnTo>
                    <a:pt x="36802" y="863693"/>
                  </a:lnTo>
                  <a:lnTo>
                    <a:pt x="76741" y="890621"/>
                  </a:lnTo>
                  <a:lnTo>
                    <a:pt x="125650" y="900496"/>
                  </a:lnTo>
                  <a:lnTo>
                    <a:pt x="2010409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921132" y="8156819"/>
              <a:ext cx="2010410" cy="901065"/>
            </a:xfrm>
            <a:custGeom>
              <a:avLst/>
              <a:gdLst/>
              <a:ahLst/>
              <a:cxnLst/>
              <a:rect l="l" t="t" r="r" b="b"/>
              <a:pathLst>
                <a:path w="2010409" h="901065">
                  <a:moveTo>
                    <a:pt x="10470" y="0"/>
                  </a:moveTo>
                  <a:lnTo>
                    <a:pt x="0" y="0"/>
                  </a:lnTo>
                  <a:lnTo>
                    <a:pt x="0" y="774845"/>
                  </a:lnTo>
                  <a:lnTo>
                    <a:pt x="9874" y="823754"/>
                  </a:lnTo>
                  <a:lnTo>
                    <a:pt x="36802" y="863694"/>
                  </a:lnTo>
                  <a:lnTo>
                    <a:pt x="76741" y="890621"/>
                  </a:lnTo>
                  <a:lnTo>
                    <a:pt x="125650" y="900496"/>
                  </a:lnTo>
                  <a:lnTo>
                    <a:pt x="125650" y="890025"/>
                  </a:lnTo>
                  <a:lnTo>
                    <a:pt x="80817" y="880973"/>
                  </a:lnTo>
                  <a:lnTo>
                    <a:pt x="44206" y="856289"/>
                  </a:lnTo>
                  <a:lnTo>
                    <a:pt x="19522" y="819678"/>
                  </a:lnTo>
                  <a:lnTo>
                    <a:pt x="10470" y="774845"/>
                  </a:lnTo>
                  <a:lnTo>
                    <a:pt x="10470" y="0"/>
                  </a:lnTo>
                  <a:close/>
                </a:path>
                <a:path w="2010409" h="901065">
                  <a:moveTo>
                    <a:pt x="1999939" y="890025"/>
                  </a:moveTo>
                  <a:lnTo>
                    <a:pt x="125650" y="890025"/>
                  </a:lnTo>
                  <a:lnTo>
                    <a:pt x="125650" y="900496"/>
                  </a:lnTo>
                  <a:lnTo>
                    <a:pt x="2010410" y="900496"/>
                  </a:lnTo>
                  <a:lnTo>
                    <a:pt x="1999939" y="890025"/>
                  </a:lnTo>
                  <a:close/>
                </a:path>
                <a:path w="2010409" h="901065">
                  <a:moveTo>
                    <a:pt x="2010409" y="0"/>
                  </a:moveTo>
                  <a:lnTo>
                    <a:pt x="1999939" y="0"/>
                  </a:lnTo>
                  <a:lnTo>
                    <a:pt x="1999939" y="890025"/>
                  </a:lnTo>
                  <a:lnTo>
                    <a:pt x="2010410" y="900496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1623193" y="8520274"/>
              <a:ext cx="579120" cy="233679"/>
            </a:xfrm>
            <a:custGeom>
              <a:avLst/>
              <a:gdLst/>
              <a:ahLst/>
              <a:cxnLst/>
              <a:rect l="l" t="t" r="r" b="b"/>
              <a:pathLst>
                <a:path w="579120" h="233679">
                  <a:moveTo>
                    <a:pt x="135467" y="0"/>
                  </a:moveTo>
                  <a:lnTo>
                    <a:pt x="107674" y="5705"/>
                  </a:lnTo>
                  <a:lnTo>
                    <a:pt x="29081" y="209642"/>
                  </a:lnTo>
                  <a:lnTo>
                    <a:pt x="1656" y="219765"/>
                  </a:lnTo>
                  <a:lnTo>
                    <a:pt x="0" y="233386"/>
                  </a:lnTo>
                  <a:lnTo>
                    <a:pt x="86139" y="233386"/>
                  </a:lnTo>
                  <a:lnTo>
                    <a:pt x="88164" y="218661"/>
                  </a:lnTo>
                  <a:lnTo>
                    <a:pt x="53929" y="210562"/>
                  </a:lnTo>
                  <a:lnTo>
                    <a:pt x="72519" y="153872"/>
                  </a:lnTo>
                  <a:lnTo>
                    <a:pt x="187923" y="153872"/>
                  </a:lnTo>
                  <a:lnTo>
                    <a:pt x="181523" y="135098"/>
                  </a:lnTo>
                  <a:lnTo>
                    <a:pt x="79513" y="135098"/>
                  </a:lnTo>
                  <a:lnTo>
                    <a:pt x="113748" y="43069"/>
                  </a:lnTo>
                  <a:lnTo>
                    <a:pt x="150149" y="43069"/>
                  </a:lnTo>
                  <a:lnTo>
                    <a:pt x="135467" y="0"/>
                  </a:lnTo>
                  <a:close/>
                </a:path>
                <a:path w="579120" h="233679">
                  <a:moveTo>
                    <a:pt x="187923" y="153872"/>
                  </a:moveTo>
                  <a:lnTo>
                    <a:pt x="149639" y="153872"/>
                  </a:lnTo>
                  <a:lnTo>
                    <a:pt x="169701" y="209642"/>
                  </a:lnTo>
                  <a:lnTo>
                    <a:pt x="138227" y="219765"/>
                  </a:lnTo>
                  <a:lnTo>
                    <a:pt x="136019" y="233386"/>
                  </a:lnTo>
                  <a:lnTo>
                    <a:pt x="230809" y="233386"/>
                  </a:lnTo>
                  <a:lnTo>
                    <a:pt x="232341" y="219765"/>
                  </a:lnTo>
                  <a:lnTo>
                    <a:pt x="232465" y="218661"/>
                  </a:lnTo>
                  <a:lnTo>
                    <a:pt x="207249" y="210562"/>
                  </a:lnTo>
                  <a:lnTo>
                    <a:pt x="187923" y="153872"/>
                  </a:lnTo>
                  <a:close/>
                </a:path>
                <a:path w="579120" h="233679">
                  <a:moveTo>
                    <a:pt x="150149" y="43069"/>
                  </a:moveTo>
                  <a:lnTo>
                    <a:pt x="113748" y="43069"/>
                  </a:lnTo>
                  <a:lnTo>
                    <a:pt x="144301" y="135098"/>
                  </a:lnTo>
                  <a:lnTo>
                    <a:pt x="181523" y="135098"/>
                  </a:lnTo>
                  <a:lnTo>
                    <a:pt x="150149" y="43069"/>
                  </a:lnTo>
                  <a:close/>
                </a:path>
                <a:path w="579120" h="233679">
                  <a:moveTo>
                    <a:pt x="350079" y="15276"/>
                  </a:moveTo>
                  <a:lnTo>
                    <a:pt x="344925" y="15276"/>
                  </a:lnTo>
                  <a:lnTo>
                    <a:pt x="267621" y="29449"/>
                  </a:lnTo>
                  <a:lnTo>
                    <a:pt x="266516" y="43621"/>
                  </a:lnTo>
                  <a:lnTo>
                    <a:pt x="312531" y="43621"/>
                  </a:lnTo>
                  <a:lnTo>
                    <a:pt x="312531" y="211115"/>
                  </a:lnTo>
                  <a:lnTo>
                    <a:pt x="263939" y="219765"/>
                  </a:lnTo>
                  <a:lnTo>
                    <a:pt x="262467" y="233386"/>
                  </a:lnTo>
                  <a:lnTo>
                    <a:pt x="396462" y="233386"/>
                  </a:lnTo>
                  <a:lnTo>
                    <a:pt x="398302" y="218109"/>
                  </a:lnTo>
                  <a:lnTo>
                    <a:pt x="350079" y="212403"/>
                  </a:lnTo>
                  <a:lnTo>
                    <a:pt x="350079" y="15276"/>
                  </a:lnTo>
                  <a:close/>
                </a:path>
                <a:path w="579120" h="233679">
                  <a:moveTo>
                    <a:pt x="530824" y="15276"/>
                  </a:moveTo>
                  <a:lnTo>
                    <a:pt x="525671" y="15276"/>
                  </a:lnTo>
                  <a:lnTo>
                    <a:pt x="448366" y="29449"/>
                  </a:lnTo>
                  <a:lnTo>
                    <a:pt x="447262" y="43621"/>
                  </a:lnTo>
                  <a:lnTo>
                    <a:pt x="493276" y="43621"/>
                  </a:lnTo>
                  <a:lnTo>
                    <a:pt x="493276" y="211115"/>
                  </a:lnTo>
                  <a:lnTo>
                    <a:pt x="444685" y="219765"/>
                  </a:lnTo>
                  <a:lnTo>
                    <a:pt x="443212" y="233386"/>
                  </a:lnTo>
                  <a:lnTo>
                    <a:pt x="577207" y="233386"/>
                  </a:lnTo>
                  <a:lnTo>
                    <a:pt x="579048" y="218109"/>
                  </a:lnTo>
                  <a:lnTo>
                    <a:pt x="530824" y="212403"/>
                  </a:lnTo>
                  <a:lnTo>
                    <a:pt x="530824" y="1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2931543" y="8156819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272121" y="0"/>
                  </a:moveTo>
                  <a:lnTo>
                    <a:pt x="0" y="0"/>
                  </a:lnTo>
                  <a:lnTo>
                    <a:pt x="0" y="900496"/>
                  </a:lnTo>
                  <a:lnTo>
                    <a:pt x="4146470" y="900496"/>
                  </a:lnTo>
                  <a:lnTo>
                    <a:pt x="4195379" y="890621"/>
                  </a:lnTo>
                  <a:lnTo>
                    <a:pt x="4235318" y="863693"/>
                  </a:lnTo>
                  <a:lnTo>
                    <a:pt x="4262246" y="823754"/>
                  </a:lnTo>
                  <a:lnTo>
                    <a:pt x="4272121" y="774845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2931543" y="8156819"/>
              <a:ext cx="4272280" cy="901065"/>
            </a:xfrm>
            <a:custGeom>
              <a:avLst/>
              <a:gdLst/>
              <a:ahLst/>
              <a:cxnLst/>
              <a:rect l="l" t="t" r="r" b="b"/>
              <a:pathLst>
                <a:path w="4272280" h="901065">
                  <a:moveTo>
                    <a:pt x="4146470" y="890025"/>
                  </a:moveTo>
                  <a:lnTo>
                    <a:pt x="0" y="890025"/>
                  </a:lnTo>
                  <a:lnTo>
                    <a:pt x="0" y="900496"/>
                  </a:lnTo>
                  <a:lnTo>
                    <a:pt x="4146470" y="900496"/>
                  </a:lnTo>
                  <a:lnTo>
                    <a:pt x="4146470" y="890025"/>
                  </a:lnTo>
                  <a:close/>
                </a:path>
                <a:path w="4272280" h="901065">
                  <a:moveTo>
                    <a:pt x="4272121" y="0"/>
                  </a:moveTo>
                  <a:lnTo>
                    <a:pt x="4261650" y="0"/>
                  </a:lnTo>
                  <a:lnTo>
                    <a:pt x="4261650" y="774845"/>
                  </a:lnTo>
                  <a:lnTo>
                    <a:pt x="4252599" y="819678"/>
                  </a:lnTo>
                  <a:lnTo>
                    <a:pt x="4227915" y="856289"/>
                  </a:lnTo>
                  <a:lnTo>
                    <a:pt x="4191303" y="880973"/>
                  </a:lnTo>
                  <a:lnTo>
                    <a:pt x="4146470" y="890025"/>
                  </a:lnTo>
                  <a:lnTo>
                    <a:pt x="4146470" y="900496"/>
                  </a:lnTo>
                  <a:lnTo>
                    <a:pt x="4195379" y="890621"/>
                  </a:lnTo>
                  <a:lnTo>
                    <a:pt x="4235319" y="863694"/>
                  </a:lnTo>
                  <a:lnTo>
                    <a:pt x="4262247" y="823754"/>
                  </a:lnTo>
                  <a:lnTo>
                    <a:pt x="4272121" y="774845"/>
                  </a:lnTo>
                  <a:lnTo>
                    <a:pt x="427212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3159808" y="8441920"/>
              <a:ext cx="1405890" cy="341630"/>
            </a:xfrm>
            <a:custGeom>
              <a:avLst/>
              <a:gdLst/>
              <a:ahLst/>
              <a:cxnLst/>
              <a:rect l="l" t="t" r="r" b="b"/>
              <a:pathLst>
                <a:path w="1405890" h="341629">
                  <a:moveTo>
                    <a:pt x="170005" y="202800"/>
                  </a:moveTo>
                  <a:lnTo>
                    <a:pt x="138718" y="202800"/>
                  </a:lnTo>
                  <a:lnTo>
                    <a:pt x="138718" y="340764"/>
                  </a:lnTo>
                  <a:lnTo>
                    <a:pt x="170005" y="340764"/>
                  </a:lnTo>
                  <a:lnTo>
                    <a:pt x="170005" y="202800"/>
                  </a:lnTo>
                  <a:close/>
                </a:path>
                <a:path w="1405890" h="341629">
                  <a:moveTo>
                    <a:pt x="225528" y="183575"/>
                  </a:moveTo>
                  <a:lnTo>
                    <a:pt x="0" y="183575"/>
                  </a:lnTo>
                  <a:lnTo>
                    <a:pt x="0" y="209208"/>
                  </a:lnTo>
                  <a:lnTo>
                    <a:pt x="138718" y="209208"/>
                  </a:lnTo>
                  <a:lnTo>
                    <a:pt x="138718" y="202800"/>
                  </a:lnTo>
                  <a:lnTo>
                    <a:pt x="307969" y="202800"/>
                  </a:lnTo>
                  <a:lnTo>
                    <a:pt x="307969" y="191114"/>
                  </a:lnTo>
                  <a:lnTo>
                    <a:pt x="255196" y="191114"/>
                  </a:lnTo>
                  <a:lnTo>
                    <a:pt x="224663" y="187345"/>
                  </a:lnTo>
                  <a:lnTo>
                    <a:pt x="225528" y="183575"/>
                  </a:lnTo>
                  <a:close/>
                </a:path>
                <a:path w="1405890" h="341629">
                  <a:moveTo>
                    <a:pt x="307969" y="202800"/>
                  </a:moveTo>
                  <a:lnTo>
                    <a:pt x="170005" y="202800"/>
                  </a:lnTo>
                  <a:lnTo>
                    <a:pt x="170005" y="209208"/>
                  </a:lnTo>
                  <a:lnTo>
                    <a:pt x="307969" y="209208"/>
                  </a:lnTo>
                  <a:lnTo>
                    <a:pt x="307969" y="202800"/>
                  </a:lnTo>
                  <a:close/>
                </a:path>
                <a:path w="1405890" h="341629">
                  <a:moveTo>
                    <a:pt x="267908" y="94614"/>
                  </a:moveTo>
                  <a:lnTo>
                    <a:pt x="246903" y="94614"/>
                  </a:lnTo>
                  <a:lnTo>
                    <a:pt x="246903" y="118739"/>
                  </a:lnTo>
                  <a:lnTo>
                    <a:pt x="236520" y="119252"/>
                  </a:lnTo>
                  <a:lnTo>
                    <a:pt x="235618" y="129388"/>
                  </a:lnTo>
                  <a:lnTo>
                    <a:pt x="233050" y="147388"/>
                  </a:lnTo>
                  <a:lnTo>
                    <a:pt x="229398" y="166706"/>
                  </a:lnTo>
                  <a:lnTo>
                    <a:pt x="224663" y="187345"/>
                  </a:lnTo>
                  <a:lnTo>
                    <a:pt x="255196" y="191114"/>
                  </a:lnTo>
                  <a:lnTo>
                    <a:pt x="263041" y="149272"/>
                  </a:lnTo>
                  <a:lnTo>
                    <a:pt x="267659" y="102201"/>
                  </a:lnTo>
                  <a:lnTo>
                    <a:pt x="267837" y="96782"/>
                  </a:lnTo>
                  <a:lnTo>
                    <a:pt x="267908" y="94614"/>
                  </a:lnTo>
                  <a:close/>
                </a:path>
                <a:path w="1405890" h="341629">
                  <a:moveTo>
                    <a:pt x="307969" y="183575"/>
                  </a:moveTo>
                  <a:lnTo>
                    <a:pt x="256803" y="183575"/>
                  </a:lnTo>
                  <a:lnTo>
                    <a:pt x="255196" y="191114"/>
                  </a:lnTo>
                  <a:lnTo>
                    <a:pt x="307969" y="191114"/>
                  </a:lnTo>
                  <a:lnTo>
                    <a:pt x="307969" y="183575"/>
                  </a:lnTo>
                  <a:close/>
                </a:path>
                <a:path w="1405890" h="341629">
                  <a:moveTo>
                    <a:pt x="237998" y="94923"/>
                  </a:moveTo>
                  <a:lnTo>
                    <a:pt x="27663" y="102201"/>
                  </a:lnTo>
                  <a:lnTo>
                    <a:pt x="29032" y="102201"/>
                  </a:lnTo>
                  <a:lnTo>
                    <a:pt x="33186" y="129388"/>
                  </a:lnTo>
                  <a:lnTo>
                    <a:pt x="31263" y="129388"/>
                  </a:lnTo>
                  <a:lnTo>
                    <a:pt x="236520" y="119252"/>
                  </a:lnTo>
                  <a:lnTo>
                    <a:pt x="237052" y="113274"/>
                  </a:lnTo>
                  <a:lnTo>
                    <a:pt x="237102" y="112708"/>
                  </a:lnTo>
                  <a:lnTo>
                    <a:pt x="237927" y="96782"/>
                  </a:lnTo>
                  <a:lnTo>
                    <a:pt x="237998" y="94923"/>
                  </a:lnTo>
                  <a:close/>
                </a:path>
                <a:path w="1405890" h="341629">
                  <a:moveTo>
                    <a:pt x="246903" y="94614"/>
                  </a:moveTo>
                  <a:lnTo>
                    <a:pt x="237998" y="94923"/>
                  </a:lnTo>
                  <a:lnTo>
                    <a:pt x="237927" y="96782"/>
                  </a:lnTo>
                  <a:lnTo>
                    <a:pt x="237102" y="112708"/>
                  </a:lnTo>
                  <a:lnTo>
                    <a:pt x="236566" y="118739"/>
                  </a:lnTo>
                  <a:lnTo>
                    <a:pt x="236520" y="119252"/>
                  </a:lnTo>
                  <a:lnTo>
                    <a:pt x="246903" y="118739"/>
                  </a:lnTo>
                  <a:lnTo>
                    <a:pt x="246903" y="94614"/>
                  </a:lnTo>
                  <a:close/>
                </a:path>
                <a:path w="1405890" h="341629">
                  <a:moveTo>
                    <a:pt x="251803" y="21486"/>
                  </a:moveTo>
                  <a:lnTo>
                    <a:pt x="238987" y="21486"/>
                  </a:lnTo>
                  <a:lnTo>
                    <a:pt x="238869" y="66626"/>
                  </a:lnTo>
                  <a:lnTo>
                    <a:pt x="238516" y="81421"/>
                  </a:lnTo>
                  <a:lnTo>
                    <a:pt x="238010" y="94614"/>
                  </a:lnTo>
                  <a:lnTo>
                    <a:pt x="237998" y="94923"/>
                  </a:lnTo>
                  <a:lnTo>
                    <a:pt x="246903" y="94614"/>
                  </a:lnTo>
                  <a:lnTo>
                    <a:pt x="267908" y="94614"/>
                  </a:lnTo>
                  <a:lnTo>
                    <a:pt x="268341" y="81421"/>
                  </a:lnTo>
                  <a:lnTo>
                    <a:pt x="268578" y="71432"/>
                  </a:lnTo>
                  <a:lnTo>
                    <a:pt x="268648" y="66626"/>
                  </a:lnTo>
                  <a:lnTo>
                    <a:pt x="268737" y="46742"/>
                  </a:lnTo>
                  <a:lnTo>
                    <a:pt x="251803" y="46742"/>
                  </a:lnTo>
                  <a:lnTo>
                    <a:pt x="251803" y="21486"/>
                  </a:lnTo>
                  <a:close/>
                </a:path>
                <a:path w="1405890" h="341629">
                  <a:moveTo>
                    <a:pt x="238987" y="21486"/>
                  </a:moveTo>
                  <a:lnTo>
                    <a:pt x="38826" y="21486"/>
                  </a:lnTo>
                  <a:lnTo>
                    <a:pt x="38826" y="46742"/>
                  </a:lnTo>
                  <a:lnTo>
                    <a:pt x="238921" y="46742"/>
                  </a:lnTo>
                  <a:lnTo>
                    <a:pt x="238987" y="21486"/>
                  </a:lnTo>
                  <a:close/>
                </a:path>
                <a:path w="1405890" h="341629">
                  <a:moveTo>
                    <a:pt x="268766" y="21486"/>
                  </a:moveTo>
                  <a:lnTo>
                    <a:pt x="251803" y="21486"/>
                  </a:lnTo>
                  <a:lnTo>
                    <a:pt x="251803" y="46742"/>
                  </a:lnTo>
                  <a:lnTo>
                    <a:pt x="268737" y="46742"/>
                  </a:lnTo>
                  <a:lnTo>
                    <a:pt x="268766" y="21486"/>
                  </a:lnTo>
                  <a:close/>
                </a:path>
                <a:path w="1405890" h="341629">
                  <a:moveTo>
                    <a:pt x="517476" y="119870"/>
                  </a:moveTo>
                  <a:lnTo>
                    <a:pt x="493023" y="119870"/>
                  </a:lnTo>
                  <a:lnTo>
                    <a:pt x="493023" y="144372"/>
                  </a:lnTo>
                  <a:lnTo>
                    <a:pt x="476049" y="145959"/>
                  </a:lnTo>
                  <a:lnTo>
                    <a:pt x="446470" y="192056"/>
                  </a:lnTo>
                  <a:lnTo>
                    <a:pt x="406842" y="228904"/>
                  </a:lnTo>
                  <a:lnTo>
                    <a:pt x="372917" y="250767"/>
                  </a:lnTo>
                  <a:lnTo>
                    <a:pt x="353551" y="260850"/>
                  </a:lnTo>
                  <a:lnTo>
                    <a:pt x="370514" y="285352"/>
                  </a:lnTo>
                  <a:lnTo>
                    <a:pt x="412638" y="261416"/>
                  </a:lnTo>
                  <a:lnTo>
                    <a:pt x="447035" y="234841"/>
                  </a:lnTo>
                  <a:lnTo>
                    <a:pt x="474364" y="205909"/>
                  </a:lnTo>
                  <a:lnTo>
                    <a:pt x="503507" y="158696"/>
                  </a:lnTo>
                  <a:lnTo>
                    <a:pt x="517359" y="120331"/>
                  </a:lnTo>
                  <a:lnTo>
                    <a:pt x="517476" y="119870"/>
                  </a:lnTo>
                  <a:close/>
                </a:path>
                <a:path w="1405890" h="341629">
                  <a:moveTo>
                    <a:pt x="486253" y="120331"/>
                  </a:moveTo>
                  <a:lnTo>
                    <a:pt x="354682" y="129294"/>
                  </a:lnTo>
                  <a:lnTo>
                    <a:pt x="359959" y="156811"/>
                  </a:lnTo>
                  <a:lnTo>
                    <a:pt x="476049" y="145959"/>
                  </a:lnTo>
                  <a:lnTo>
                    <a:pt x="480489" y="136268"/>
                  </a:lnTo>
                  <a:lnTo>
                    <a:pt x="486026" y="121142"/>
                  </a:lnTo>
                  <a:lnTo>
                    <a:pt x="486253" y="120331"/>
                  </a:lnTo>
                  <a:close/>
                </a:path>
                <a:path w="1405890" h="341629">
                  <a:moveTo>
                    <a:pt x="493023" y="119870"/>
                  </a:moveTo>
                  <a:lnTo>
                    <a:pt x="486253" y="120331"/>
                  </a:lnTo>
                  <a:lnTo>
                    <a:pt x="486026" y="121142"/>
                  </a:lnTo>
                  <a:lnTo>
                    <a:pt x="480489" y="136268"/>
                  </a:lnTo>
                  <a:lnTo>
                    <a:pt x="476049" y="145959"/>
                  </a:lnTo>
                  <a:lnTo>
                    <a:pt x="493023" y="144372"/>
                  </a:lnTo>
                  <a:lnTo>
                    <a:pt x="493023" y="119870"/>
                  </a:lnTo>
                  <a:close/>
                </a:path>
                <a:path w="1405890" h="341629">
                  <a:moveTo>
                    <a:pt x="513755" y="35433"/>
                  </a:moveTo>
                  <a:lnTo>
                    <a:pt x="497923" y="35433"/>
                  </a:lnTo>
                  <a:lnTo>
                    <a:pt x="497923" y="38826"/>
                  </a:lnTo>
                  <a:lnTo>
                    <a:pt x="497516" y="53809"/>
                  </a:lnTo>
                  <a:lnTo>
                    <a:pt x="490384" y="105546"/>
                  </a:lnTo>
                  <a:lnTo>
                    <a:pt x="486253" y="120331"/>
                  </a:lnTo>
                  <a:lnTo>
                    <a:pt x="493023" y="119870"/>
                  </a:lnTo>
                  <a:lnTo>
                    <a:pt x="517476" y="119870"/>
                  </a:lnTo>
                  <a:lnTo>
                    <a:pt x="520541" y="107808"/>
                  </a:lnTo>
                  <a:lnTo>
                    <a:pt x="523839" y="89997"/>
                  </a:lnTo>
                  <a:lnTo>
                    <a:pt x="526195" y="71997"/>
                  </a:lnTo>
                  <a:lnTo>
                    <a:pt x="527044" y="61066"/>
                  </a:lnTo>
                  <a:lnTo>
                    <a:pt x="513755" y="61066"/>
                  </a:lnTo>
                  <a:lnTo>
                    <a:pt x="513755" y="35433"/>
                  </a:lnTo>
                  <a:close/>
                </a:path>
                <a:path w="1405890" h="341629">
                  <a:moveTo>
                    <a:pt x="497923" y="35433"/>
                  </a:moveTo>
                  <a:lnTo>
                    <a:pt x="372022" y="35433"/>
                  </a:lnTo>
                  <a:lnTo>
                    <a:pt x="372022" y="61066"/>
                  </a:lnTo>
                  <a:lnTo>
                    <a:pt x="497040" y="61066"/>
                  </a:lnTo>
                  <a:lnTo>
                    <a:pt x="497452" y="56142"/>
                  </a:lnTo>
                  <a:lnTo>
                    <a:pt x="497923" y="38826"/>
                  </a:lnTo>
                  <a:lnTo>
                    <a:pt x="497923" y="35433"/>
                  </a:lnTo>
                  <a:close/>
                </a:path>
                <a:path w="1405890" h="341629">
                  <a:moveTo>
                    <a:pt x="528080" y="35433"/>
                  </a:moveTo>
                  <a:lnTo>
                    <a:pt x="513755" y="35433"/>
                  </a:lnTo>
                  <a:lnTo>
                    <a:pt x="513755" y="61066"/>
                  </a:lnTo>
                  <a:lnTo>
                    <a:pt x="527044" y="61066"/>
                  </a:lnTo>
                  <a:lnTo>
                    <a:pt x="527608" y="53809"/>
                  </a:lnTo>
                  <a:lnTo>
                    <a:pt x="527993" y="38826"/>
                  </a:lnTo>
                  <a:lnTo>
                    <a:pt x="528080" y="35433"/>
                  </a:lnTo>
                  <a:close/>
                </a:path>
                <a:path w="1405890" h="341629">
                  <a:moveTo>
                    <a:pt x="626464" y="0"/>
                  </a:moveTo>
                  <a:lnTo>
                    <a:pt x="595177" y="0"/>
                  </a:lnTo>
                  <a:lnTo>
                    <a:pt x="595177" y="341141"/>
                  </a:lnTo>
                  <a:lnTo>
                    <a:pt x="626464" y="341141"/>
                  </a:lnTo>
                  <a:lnTo>
                    <a:pt x="626464" y="0"/>
                  </a:lnTo>
                  <a:close/>
                </a:path>
                <a:path w="1405890" h="341629">
                  <a:moveTo>
                    <a:pt x="842584" y="228055"/>
                  </a:moveTo>
                  <a:lnTo>
                    <a:pt x="811297" y="228055"/>
                  </a:lnTo>
                  <a:lnTo>
                    <a:pt x="811297" y="333602"/>
                  </a:lnTo>
                  <a:lnTo>
                    <a:pt x="1038222" y="333602"/>
                  </a:lnTo>
                  <a:lnTo>
                    <a:pt x="1038222" y="320786"/>
                  </a:lnTo>
                  <a:lnTo>
                    <a:pt x="842584" y="320786"/>
                  </a:lnTo>
                  <a:lnTo>
                    <a:pt x="842584" y="228055"/>
                  </a:lnTo>
                  <a:close/>
                </a:path>
                <a:path w="1405890" h="341629">
                  <a:moveTo>
                    <a:pt x="1038222" y="307969"/>
                  </a:moveTo>
                  <a:lnTo>
                    <a:pt x="842584" y="307969"/>
                  </a:lnTo>
                  <a:lnTo>
                    <a:pt x="842584" y="320786"/>
                  </a:lnTo>
                  <a:lnTo>
                    <a:pt x="1038222" y="320786"/>
                  </a:lnTo>
                  <a:lnTo>
                    <a:pt x="1038222" y="307969"/>
                  </a:lnTo>
                  <a:close/>
                </a:path>
                <a:path w="1405890" h="341629">
                  <a:moveTo>
                    <a:pt x="1030306" y="376"/>
                  </a:moveTo>
                  <a:lnTo>
                    <a:pt x="999019" y="376"/>
                  </a:lnTo>
                  <a:lnTo>
                    <a:pt x="999019" y="252557"/>
                  </a:lnTo>
                  <a:lnTo>
                    <a:pt x="1030306" y="252557"/>
                  </a:lnTo>
                  <a:lnTo>
                    <a:pt x="1030306" y="161712"/>
                  </a:lnTo>
                  <a:lnTo>
                    <a:pt x="1011459" y="161712"/>
                  </a:lnTo>
                  <a:lnTo>
                    <a:pt x="1011459" y="136079"/>
                  </a:lnTo>
                  <a:lnTo>
                    <a:pt x="1030306" y="136079"/>
                  </a:lnTo>
                  <a:lnTo>
                    <a:pt x="1030306" y="88206"/>
                  </a:lnTo>
                  <a:lnTo>
                    <a:pt x="1010705" y="88206"/>
                  </a:lnTo>
                  <a:lnTo>
                    <a:pt x="1010705" y="62574"/>
                  </a:lnTo>
                  <a:lnTo>
                    <a:pt x="1030306" y="62574"/>
                  </a:lnTo>
                  <a:lnTo>
                    <a:pt x="1030306" y="376"/>
                  </a:lnTo>
                  <a:close/>
                </a:path>
                <a:path w="1405890" h="341629">
                  <a:moveTo>
                    <a:pt x="797727" y="22994"/>
                  </a:moveTo>
                  <a:lnTo>
                    <a:pt x="766440" y="22994"/>
                  </a:lnTo>
                  <a:lnTo>
                    <a:pt x="766440" y="194507"/>
                  </a:lnTo>
                  <a:lnTo>
                    <a:pt x="920613" y="194507"/>
                  </a:lnTo>
                  <a:lnTo>
                    <a:pt x="920613" y="169251"/>
                  </a:lnTo>
                  <a:lnTo>
                    <a:pt x="797727" y="169251"/>
                  </a:lnTo>
                  <a:lnTo>
                    <a:pt x="797727" y="107431"/>
                  </a:lnTo>
                  <a:lnTo>
                    <a:pt x="920613" y="107431"/>
                  </a:lnTo>
                  <a:lnTo>
                    <a:pt x="920613" y="88206"/>
                  </a:lnTo>
                  <a:lnTo>
                    <a:pt x="912697" y="88206"/>
                  </a:lnTo>
                  <a:lnTo>
                    <a:pt x="912697" y="82929"/>
                  </a:lnTo>
                  <a:lnTo>
                    <a:pt x="797727" y="82929"/>
                  </a:lnTo>
                  <a:lnTo>
                    <a:pt x="797727" y="22994"/>
                  </a:lnTo>
                  <a:close/>
                </a:path>
                <a:path w="1405890" h="341629">
                  <a:moveTo>
                    <a:pt x="920613" y="107431"/>
                  </a:moveTo>
                  <a:lnTo>
                    <a:pt x="889703" y="107431"/>
                  </a:lnTo>
                  <a:lnTo>
                    <a:pt x="889703" y="169251"/>
                  </a:lnTo>
                  <a:lnTo>
                    <a:pt x="920613" y="169251"/>
                  </a:lnTo>
                  <a:lnTo>
                    <a:pt x="920613" y="161712"/>
                  </a:lnTo>
                  <a:lnTo>
                    <a:pt x="912697" y="161712"/>
                  </a:lnTo>
                  <a:lnTo>
                    <a:pt x="912697" y="136079"/>
                  </a:lnTo>
                  <a:lnTo>
                    <a:pt x="920613" y="136079"/>
                  </a:lnTo>
                  <a:lnTo>
                    <a:pt x="920613" y="107431"/>
                  </a:lnTo>
                  <a:close/>
                </a:path>
                <a:path w="1405890" h="341629">
                  <a:moveTo>
                    <a:pt x="920613" y="136079"/>
                  </a:moveTo>
                  <a:lnTo>
                    <a:pt x="912697" y="136079"/>
                  </a:lnTo>
                  <a:lnTo>
                    <a:pt x="912697" y="161712"/>
                  </a:lnTo>
                  <a:lnTo>
                    <a:pt x="920613" y="161712"/>
                  </a:lnTo>
                  <a:lnTo>
                    <a:pt x="920613" y="136079"/>
                  </a:lnTo>
                  <a:close/>
                </a:path>
                <a:path w="1405890" h="341629">
                  <a:moveTo>
                    <a:pt x="999019" y="136079"/>
                  </a:moveTo>
                  <a:lnTo>
                    <a:pt x="920613" y="136079"/>
                  </a:lnTo>
                  <a:lnTo>
                    <a:pt x="920613" y="161712"/>
                  </a:lnTo>
                  <a:lnTo>
                    <a:pt x="999019" y="161712"/>
                  </a:lnTo>
                  <a:lnTo>
                    <a:pt x="999019" y="136079"/>
                  </a:lnTo>
                  <a:close/>
                </a:path>
                <a:path w="1405890" h="341629">
                  <a:moveTo>
                    <a:pt x="1030306" y="136079"/>
                  </a:moveTo>
                  <a:lnTo>
                    <a:pt x="1011459" y="136079"/>
                  </a:lnTo>
                  <a:lnTo>
                    <a:pt x="1011459" y="161712"/>
                  </a:lnTo>
                  <a:lnTo>
                    <a:pt x="1030306" y="161712"/>
                  </a:lnTo>
                  <a:lnTo>
                    <a:pt x="1030306" y="136079"/>
                  </a:lnTo>
                  <a:close/>
                </a:path>
                <a:path w="1405890" h="341629">
                  <a:moveTo>
                    <a:pt x="920613" y="62574"/>
                  </a:moveTo>
                  <a:lnTo>
                    <a:pt x="912697" y="62574"/>
                  </a:lnTo>
                  <a:lnTo>
                    <a:pt x="912697" y="88206"/>
                  </a:lnTo>
                  <a:lnTo>
                    <a:pt x="920613" y="88206"/>
                  </a:lnTo>
                  <a:lnTo>
                    <a:pt x="920613" y="62574"/>
                  </a:lnTo>
                  <a:close/>
                </a:path>
                <a:path w="1405890" h="341629">
                  <a:moveTo>
                    <a:pt x="999019" y="62574"/>
                  </a:moveTo>
                  <a:lnTo>
                    <a:pt x="920613" y="62574"/>
                  </a:lnTo>
                  <a:lnTo>
                    <a:pt x="920613" y="88206"/>
                  </a:lnTo>
                  <a:lnTo>
                    <a:pt x="999019" y="88206"/>
                  </a:lnTo>
                  <a:lnTo>
                    <a:pt x="999019" y="62574"/>
                  </a:lnTo>
                  <a:close/>
                </a:path>
                <a:path w="1405890" h="341629">
                  <a:moveTo>
                    <a:pt x="1030306" y="62574"/>
                  </a:moveTo>
                  <a:lnTo>
                    <a:pt x="1010705" y="62574"/>
                  </a:lnTo>
                  <a:lnTo>
                    <a:pt x="1010705" y="88206"/>
                  </a:lnTo>
                  <a:lnTo>
                    <a:pt x="1030306" y="88206"/>
                  </a:lnTo>
                  <a:lnTo>
                    <a:pt x="1030306" y="62574"/>
                  </a:lnTo>
                  <a:close/>
                </a:path>
                <a:path w="1405890" h="341629">
                  <a:moveTo>
                    <a:pt x="920613" y="22994"/>
                  </a:moveTo>
                  <a:lnTo>
                    <a:pt x="889703" y="22994"/>
                  </a:lnTo>
                  <a:lnTo>
                    <a:pt x="889703" y="82929"/>
                  </a:lnTo>
                  <a:lnTo>
                    <a:pt x="912697" y="82929"/>
                  </a:lnTo>
                  <a:lnTo>
                    <a:pt x="912697" y="62574"/>
                  </a:lnTo>
                  <a:lnTo>
                    <a:pt x="920613" y="62574"/>
                  </a:lnTo>
                  <a:lnTo>
                    <a:pt x="920613" y="22994"/>
                  </a:lnTo>
                  <a:close/>
                </a:path>
                <a:path w="1405890" h="341629">
                  <a:moveTo>
                    <a:pt x="1235339" y="271405"/>
                  </a:moveTo>
                  <a:lnTo>
                    <a:pt x="1096620" y="271405"/>
                  </a:lnTo>
                  <a:lnTo>
                    <a:pt x="1096620" y="297415"/>
                  </a:lnTo>
                  <a:lnTo>
                    <a:pt x="1405721" y="297415"/>
                  </a:lnTo>
                  <a:lnTo>
                    <a:pt x="1405721" y="280075"/>
                  </a:lnTo>
                  <a:lnTo>
                    <a:pt x="1235339" y="280075"/>
                  </a:lnTo>
                  <a:lnTo>
                    <a:pt x="1235339" y="271405"/>
                  </a:lnTo>
                  <a:close/>
                </a:path>
                <a:path w="1405890" h="341629">
                  <a:moveTo>
                    <a:pt x="1266626" y="188852"/>
                  </a:moveTo>
                  <a:lnTo>
                    <a:pt x="1235339" y="188852"/>
                  </a:lnTo>
                  <a:lnTo>
                    <a:pt x="1235339" y="280075"/>
                  </a:lnTo>
                  <a:lnTo>
                    <a:pt x="1266626" y="280075"/>
                  </a:lnTo>
                  <a:lnTo>
                    <a:pt x="1266626" y="188852"/>
                  </a:lnTo>
                  <a:close/>
                </a:path>
                <a:path w="1405890" h="341629">
                  <a:moveTo>
                    <a:pt x="1405721" y="271405"/>
                  </a:moveTo>
                  <a:lnTo>
                    <a:pt x="1266626" y="271405"/>
                  </a:lnTo>
                  <a:lnTo>
                    <a:pt x="1266626" y="280075"/>
                  </a:lnTo>
                  <a:lnTo>
                    <a:pt x="1405721" y="280075"/>
                  </a:lnTo>
                  <a:lnTo>
                    <a:pt x="1405721" y="271405"/>
                  </a:lnTo>
                  <a:close/>
                </a:path>
                <a:path w="1405890" h="341629">
                  <a:moveTo>
                    <a:pt x="1240616" y="43349"/>
                  </a:moveTo>
                  <a:lnTo>
                    <a:pt x="1234585" y="43349"/>
                  </a:lnTo>
                  <a:lnTo>
                    <a:pt x="1234585" y="64081"/>
                  </a:lnTo>
                  <a:lnTo>
                    <a:pt x="1234137" y="72280"/>
                  </a:lnTo>
                  <a:lnTo>
                    <a:pt x="1232794" y="80290"/>
                  </a:lnTo>
                  <a:lnTo>
                    <a:pt x="1230556" y="88112"/>
                  </a:lnTo>
                  <a:lnTo>
                    <a:pt x="1227423" y="95745"/>
                  </a:lnTo>
                  <a:lnTo>
                    <a:pt x="1223599" y="103002"/>
                  </a:lnTo>
                  <a:lnTo>
                    <a:pt x="1223512" y="103167"/>
                  </a:lnTo>
                  <a:lnTo>
                    <a:pt x="1194816" y="136550"/>
                  </a:lnTo>
                  <a:lnTo>
                    <a:pt x="1155472" y="161900"/>
                  </a:lnTo>
                  <a:lnTo>
                    <a:pt x="1111698" y="176036"/>
                  </a:lnTo>
                  <a:lnTo>
                    <a:pt x="1124515" y="200915"/>
                  </a:lnTo>
                  <a:lnTo>
                    <a:pt x="1164095" y="188098"/>
                  </a:lnTo>
                  <a:lnTo>
                    <a:pt x="1201413" y="166989"/>
                  </a:lnTo>
                  <a:lnTo>
                    <a:pt x="1232323" y="138718"/>
                  </a:lnTo>
                  <a:lnTo>
                    <a:pt x="1250848" y="109705"/>
                  </a:lnTo>
                  <a:lnTo>
                    <a:pt x="1248155" y="104038"/>
                  </a:lnTo>
                  <a:lnTo>
                    <a:pt x="1244857" y="94473"/>
                  </a:lnTo>
                  <a:lnTo>
                    <a:pt x="1242501" y="84625"/>
                  </a:lnTo>
                  <a:lnTo>
                    <a:pt x="1241087" y="74495"/>
                  </a:lnTo>
                  <a:lnTo>
                    <a:pt x="1240616" y="64081"/>
                  </a:lnTo>
                  <a:lnTo>
                    <a:pt x="1240616" y="43349"/>
                  </a:lnTo>
                  <a:close/>
                </a:path>
                <a:path w="1405890" h="341629">
                  <a:moveTo>
                    <a:pt x="1267002" y="43349"/>
                  </a:moveTo>
                  <a:lnTo>
                    <a:pt x="1261348" y="43349"/>
                  </a:lnTo>
                  <a:lnTo>
                    <a:pt x="1261348" y="64081"/>
                  </a:lnTo>
                  <a:lnTo>
                    <a:pt x="1260959" y="72280"/>
                  </a:lnTo>
                  <a:lnTo>
                    <a:pt x="1250848" y="109705"/>
                  </a:lnTo>
                  <a:lnTo>
                    <a:pt x="1252480" y="113132"/>
                  </a:lnTo>
                  <a:lnTo>
                    <a:pt x="1276662" y="145880"/>
                  </a:lnTo>
                  <a:lnTo>
                    <a:pt x="1309551" y="172054"/>
                  </a:lnTo>
                  <a:lnTo>
                    <a:pt x="1348259" y="190855"/>
                  </a:lnTo>
                  <a:lnTo>
                    <a:pt x="1378580" y="199407"/>
                  </a:lnTo>
                  <a:lnTo>
                    <a:pt x="1391397" y="174528"/>
                  </a:lnTo>
                  <a:lnTo>
                    <a:pt x="1382515" y="172926"/>
                  </a:lnTo>
                  <a:lnTo>
                    <a:pt x="1373586" y="170759"/>
                  </a:lnTo>
                  <a:lnTo>
                    <a:pt x="1330071" y="152288"/>
                  </a:lnTo>
                  <a:lnTo>
                    <a:pt x="1293766" y="123640"/>
                  </a:lnTo>
                  <a:lnTo>
                    <a:pt x="1278182" y="103167"/>
                  </a:lnTo>
                  <a:lnTo>
                    <a:pt x="1278075" y="103002"/>
                  </a:lnTo>
                  <a:lnTo>
                    <a:pt x="1267002" y="64081"/>
                  </a:lnTo>
                  <a:lnTo>
                    <a:pt x="1267002" y="43349"/>
                  </a:lnTo>
                  <a:close/>
                </a:path>
                <a:path w="1405890" h="341629">
                  <a:moveTo>
                    <a:pt x="1261348" y="43349"/>
                  </a:moveTo>
                  <a:lnTo>
                    <a:pt x="1240616" y="43349"/>
                  </a:lnTo>
                  <a:lnTo>
                    <a:pt x="1240616" y="64081"/>
                  </a:lnTo>
                  <a:lnTo>
                    <a:pt x="1240987" y="72280"/>
                  </a:lnTo>
                  <a:lnTo>
                    <a:pt x="1241087" y="74495"/>
                  </a:lnTo>
                  <a:lnTo>
                    <a:pt x="1242501" y="84625"/>
                  </a:lnTo>
                  <a:lnTo>
                    <a:pt x="1244857" y="94473"/>
                  </a:lnTo>
                  <a:lnTo>
                    <a:pt x="1248155" y="104038"/>
                  </a:lnTo>
                  <a:lnTo>
                    <a:pt x="1250848" y="109705"/>
                  </a:lnTo>
                  <a:lnTo>
                    <a:pt x="1253432" y="104038"/>
                  </a:lnTo>
                  <a:lnTo>
                    <a:pt x="1256895" y="94473"/>
                  </a:lnTo>
                  <a:lnTo>
                    <a:pt x="1259369" y="84625"/>
                  </a:lnTo>
                  <a:lnTo>
                    <a:pt x="1260853" y="74495"/>
                  </a:lnTo>
                  <a:lnTo>
                    <a:pt x="1261348" y="64081"/>
                  </a:lnTo>
                  <a:lnTo>
                    <a:pt x="1261348" y="43349"/>
                  </a:lnTo>
                  <a:close/>
                </a:path>
                <a:path w="1405890" h="341629">
                  <a:moveTo>
                    <a:pt x="1379334" y="30910"/>
                  </a:moveTo>
                  <a:lnTo>
                    <a:pt x="1122253" y="30910"/>
                  </a:lnTo>
                  <a:lnTo>
                    <a:pt x="1122253" y="56919"/>
                  </a:lnTo>
                  <a:lnTo>
                    <a:pt x="1234585" y="56919"/>
                  </a:lnTo>
                  <a:lnTo>
                    <a:pt x="1234585" y="43349"/>
                  </a:lnTo>
                  <a:lnTo>
                    <a:pt x="1379334" y="43349"/>
                  </a:lnTo>
                  <a:lnTo>
                    <a:pt x="1379334" y="30910"/>
                  </a:lnTo>
                  <a:close/>
                </a:path>
                <a:path w="1405890" h="341629">
                  <a:moveTo>
                    <a:pt x="1379334" y="43349"/>
                  </a:moveTo>
                  <a:lnTo>
                    <a:pt x="1267002" y="43349"/>
                  </a:lnTo>
                  <a:lnTo>
                    <a:pt x="1267002" y="56919"/>
                  </a:lnTo>
                  <a:lnTo>
                    <a:pt x="1379334" y="56919"/>
                  </a:lnTo>
                  <a:lnTo>
                    <a:pt x="1379334" y="43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40775"/>
            <a:ext cx="4726629" cy="37318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5675" y="3371625"/>
            <a:ext cx="9758865" cy="39684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40775"/>
            <a:ext cx="4726629" cy="373182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1015675" y="3371625"/>
            <a:ext cx="16261715" cy="4701540"/>
            <a:chOff x="1015675" y="3371625"/>
            <a:chExt cx="16261715" cy="470154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675" y="3371625"/>
              <a:ext cx="9758865" cy="396846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3346" y="4135999"/>
              <a:ext cx="15423614" cy="3937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675" y="3371625"/>
            <a:ext cx="9758865" cy="39684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5" name="object 5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2638" y="2740775"/>
            <a:ext cx="4726629" cy="373182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853346" y="4135999"/>
            <a:ext cx="17298035" cy="4366895"/>
            <a:chOff x="1853346" y="4135999"/>
            <a:chExt cx="17298035" cy="4366895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3346" y="4135999"/>
              <a:ext cx="15423614" cy="393705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3731" y="5821812"/>
              <a:ext cx="16177517" cy="2680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40775"/>
            <a:ext cx="7169821" cy="37318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7291" y="3728137"/>
            <a:ext cx="11694826" cy="516001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2758280" y="9223766"/>
            <a:ext cx="445770" cy="194945"/>
          </a:xfrm>
          <a:custGeom>
            <a:avLst/>
            <a:gdLst/>
            <a:ahLst/>
            <a:cxnLst/>
            <a:rect l="l" t="t" r="r" b="b"/>
            <a:pathLst>
              <a:path w="445769" h="194945">
                <a:moveTo>
                  <a:pt x="77120" y="83930"/>
                </a:moveTo>
                <a:lnTo>
                  <a:pt x="2024" y="87427"/>
                </a:lnTo>
                <a:lnTo>
                  <a:pt x="0" y="105833"/>
                </a:lnTo>
                <a:lnTo>
                  <a:pt x="75095" y="102704"/>
                </a:lnTo>
                <a:lnTo>
                  <a:pt x="77120" y="83930"/>
                </a:lnTo>
                <a:close/>
              </a:path>
              <a:path w="445769" h="194945">
                <a:moveTo>
                  <a:pt x="184242" y="83930"/>
                </a:moveTo>
                <a:lnTo>
                  <a:pt x="109146" y="87427"/>
                </a:lnTo>
                <a:lnTo>
                  <a:pt x="107122" y="105833"/>
                </a:lnTo>
                <a:lnTo>
                  <a:pt x="182217" y="102704"/>
                </a:lnTo>
                <a:lnTo>
                  <a:pt x="184242" y="83930"/>
                </a:lnTo>
                <a:close/>
              </a:path>
              <a:path w="445769" h="194945">
                <a:moveTo>
                  <a:pt x="291364" y="83930"/>
                </a:moveTo>
                <a:lnTo>
                  <a:pt x="216268" y="87427"/>
                </a:lnTo>
                <a:lnTo>
                  <a:pt x="214244" y="105833"/>
                </a:lnTo>
                <a:lnTo>
                  <a:pt x="289340" y="102704"/>
                </a:lnTo>
                <a:lnTo>
                  <a:pt x="291364" y="83930"/>
                </a:lnTo>
                <a:close/>
              </a:path>
              <a:path w="445769" h="194945">
                <a:moveTo>
                  <a:pt x="331305" y="0"/>
                </a:moveTo>
                <a:lnTo>
                  <a:pt x="320998" y="13436"/>
                </a:lnTo>
                <a:lnTo>
                  <a:pt x="401983" y="99207"/>
                </a:lnTo>
                <a:lnTo>
                  <a:pt x="317316" y="181481"/>
                </a:lnTo>
                <a:lnTo>
                  <a:pt x="328912" y="194365"/>
                </a:lnTo>
                <a:lnTo>
                  <a:pt x="445605" y="102704"/>
                </a:lnTo>
                <a:lnTo>
                  <a:pt x="445544" y="99207"/>
                </a:lnTo>
                <a:lnTo>
                  <a:pt x="445421" y="92213"/>
                </a:lnTo>
                <a:lnTo>
                  <a:pt x="3313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38177" y="9184223"/>
            <a:ext cx="6298109" cy="13452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56230"/>
            <a:ext cx="4000422" cy="34114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9539" y="3496647"/>
            <a:ext cx="9068124" cy="344157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820952" y="4240457"/>
            <a:ext cx="1818639" cy="344170"/>
          </a:xfrm>
          <a:custGeom>
            <a:avLst/>
            <a:gdLst/>
            <a:ahLst/>
            <a:cxnLst/>
            <a:rect l="l" t="t" r="r" b="b"/>
            <a:pathLst>
              <a:path w="1818639" h="344170">
                <a:moveTo>
                  <a:pt x="37977" y="177990"/>
                </a:moveTo>
                <a:lnTo>
                  <a:pt x="26565" y="177990"/>
                </a:lnTo>
                <a:lnTo>
                  <a:pt x="20985" y="179401"/>
                </a:lnTo>
                <a:lnTo>
                  <a:pt x="21113" y="179401"/>
                </a:lnTo>
                <a:lnTo>
                  <a:pt x="16197" y="182039"/>
                </a:lnTo>
                <a:lnTo>
                  <a:pt x="11288" y="184739"/>
                </a:lnTo>
                <a:lnTo>
                  <a:pt x="7362" y="188481"/>
                </a:lnTo>
                <a:lnTo>
                  <a:pt x="4417" y="193267"/>
                </a:lnTo>
                <a:lnTo>
                  <a:pt x="1472" y="197930"/>
                </a:lnTo>
                <a:lnTo>
                  <a:pt x="0" y="203022"/>
                </a:lnTo>
                <a:lnTo>
                  <a:pt x="94" y="214924"/>
                </a:lnTo>
                <a:lnTo>
                  <a:pt x="1411" y="220078"/>
                </a:lnTo>
                <a:lnTo>
                  <a:pt x="26443" y="241674"/>
                </a:lnTo>
                <a:lnTo>
                  <a:pt x="37977" y="241674"/>
                </a:lnTo>
                <a:lnTo>
                  <a:pt x="64788" y="214924"/>
                </a:lnTo>
                <a:lnTo>
                  <a:pt x="64718" y="203022"/>
                </a:lnTo>
                <a:lnTo>
                  <a:pt x="63316" y="198114"/>
                </a:lnTo>
                <a:lnTo>
                  <a:pt x="60371" y="193451"/>
                </a:lnTo>
                <a:lnTo>
                  <a:pt x="57426" y="188665"/>
                </a:lnTo>
                <a:lnTo>
                  <a:pt x="53438" y="184923"/>
                </a:lnTo>
                <a:lnTo>
                  <a:pt x="48407" y="182223"/>
                </a:lnTo>
                <a:lnTo>
                  <a:pt x="43376" y="179401"/>
                </a:lnTo>
                <a:lnTo>
                  <a:pt x="37977" y="177990"/>
                </a:lnTo>
                <a:close/>
              </a:path>
              <a:path w="1818639" h="344170">
                <a:moveTo>
                  <a:pt x="614407" y="2638"/>
                </a:moveTo>
                <a:lnTo>
                  <a:pt x="583120" y="2638"/>
                </a:lnTo>
                <a:lnTo>
                  <a:pt x="583120" y="212977"/>
                </a:lnTo>
                <a:lnTo>
                  <a:pt x="614407" y="212977"/>
                </a:lnTo>
                <a:lnTo>
                  <a:pt x="614407" y="150403"/>
                </a:lnTo>
                <a:lnTo>
                  <a:pt x="600083" y="150403"/>
                </a:lnTo>
                <a:lnTo>
                  <a:pt x="600083" y="124771"/>
                </a:lnTo>
                <a:lnTo>
                  <a:pt x="614407" y="124771"/>
                </a:lnTo>
                <a:lnTo>
                  <a:pt x="614407" y="88960"/>
                </a:lnTo>
                <a:lnTo>
                  <a:pt x="600083" y="88960"/>
                </a:lnTo>
                <a:lnTo>
                  <a:pt x="600083" y="63704"/>
                </a:lnTo>
                <a:lnTo>
                  <a:pt x="614407" y="63704"/>
                </a:lnTo>
                <a:lnTo>
                  <a:pt x="614407" y="2638"/>
                </a:lnTo>
                <a:close/>
              </a:path>
              <a:path w="1818639" h="344170">
                <a:moveTo>
                  <a:pt x="377682" y="166612"/>
                </a:moveTo>
                <a:lnTo>
                  <a:pt x="334709" y="166612"/>
                </a:lnTo>
                <a:lnTo>
                  <a:pt x="338088" y="190266"/>
                </a:lnTo>
                <a:lnTo>
                  <a:pt x="338209" y="191114"/>
                </a:lnTo>
                <a:lnTo>
                  <a:pt x="338304" y="191774"/>
                </a:lnTo>
                <a:lnTo>
                  <a:pt x="338371" y="192245"/>
                </a:lnTo>
                <a:lnTo>
                  <a:pt x="338479" y="192999"/>
                </a:lnTo>
                <a:lnTo>
                  <a:pt x="347651" y="192999"/>
                </a:lnTo>
                <a:lnTo>
                  <a:pt x="399168" y="192245"/>
                </a:lnTo>
                <a:lnTo>
                  <a:pt x="450339" y="190266"/>
                </a:lnTo>
                <a:lnTo>
                  <a:pt x="502453" y="185931"/>
                </a:lnTo>
                <a:lnTo>
                  <a:pt x="535625" y="181313"/>
                </a:lnTo>
                <a:lnTo>
                  <a:pt x="535211" y="174905"/>
                </a:lnTo>
                <a:lnTo>
                  <a:pt x="377682" y="174905"/>
                </a:lnTo>
                <a:lnTo>
                  <a:pt x="377682" y="166612"/>
                </a:lnTo>
                <a:close/>
              </a:path>
              <a:path w="1818639" h="344170">
                <a:moveTo>
                  <a:pt x="408215" y="48626"/>
                </a:moveTo>
                <a:lnTo>
                  <a:pt x="377682" y="48626"/>
                </a:lnTo>
                <a:lnTo>
                  <a:pt x="377682" y="174905"/>
                </a:lnTo>
                <a:lnTo>
                  <a:pt x="408215" y="174905"/>
                </a:lnTo>
                <a:lnTo>
                  <a:pt x="408215" y="166612"/>
                </a:lnTo>
                <a:lnTo>
                  <a:pt x="351672" y="166612"/>
                </a:lnTo>
                <a:lnTo>
                  <a:pt x="396906" y="166235"/>
                </a:lnTo>
                <a:lnTo>
                  <a:pt x="408215" y="165941"/>
                </a:lnTo>
                <a:lnTo>
                  <a:pt x="408215" y="48626"/>
                </a:lnTo>
                <a:close/>
              </a:path>
              <a:path w="1818639" h="344170">
                <a:moveTo>
                  <a:pt x="459480" y="163950"/>
                </a:moveTo>
                <a:lnTo>
                  <a:pt x="448996" y="164468"/>
                </a:lnTo>
                <a:lnTo>
                  <a:pt x="408215" y="165941"/>
                </a:lnTo>
                <a:lnTo>
                  <a:pt x="408215" y="174905"/>
                </a:lnTo>
                <a:lnTo>
                  <a:pt x="459480" y="174905"/>
                </a:lnTo>
                <a:lnTo>
                  <a:pt x="459480" y="163950"/>
                </a:lnTo>
                <a:close/>
              </a:path>
              <a:path w="1818639" h="344170">
                <a:moveTo>
                  <a:pt x="489636" y="162120"/>
                </a:moveTo>
                <a:lnTo>
                  <a:pt x="484147" y="162536"/>
                </a:lnTo>
                <a:lnTo>
                  <a:pt x="466642" y="163597"/>
                </a:lnTo>
                <a:lnTo>
                  <a:pt x="459480" y="163950"/>
                </a:lnTo>
                <a:lnTo>
                  <a:pt x="459480" y="174905"/>
                </a:lnTo>
                <a:lnTo>
                  <a:pt x="489636" y="174905"/>
                </a:lnTo>
                <a:lnTo>
                  <a:pt x="489636" y="162120"/>
                </a:lnTo>
                <a:close/>
              </a:path>
              <a:path w="1818639" h="344170">
                <a:moveTo>
                  <a:pt x="534117" y="157942"/>
                </a:moveTo>
                <a:lnTo>
                  <a:pt x="517884" y="159709"/>
                </a:lnTo>
                <a:lnTo>
                  <a:pt x="501228" y="161241"/>
                </a:lnTo>
                <a:lnTo>
                  <a:pt x="489636" y="162120"/>
                </a:lnTo>
                <a:lnTo>
                  <a:pt x="489636" y="174905"/>
                </a:lnTo>
                <a:lnTo>
                  <a:pt x="535211" y="174905"/>
                </a:lnTo>
                <a:lnTo>
                  <a:pt x="534676" y="166612"/>
                </a:lnTo>
                <a:lnTo>
                  <a:pt x="534585" y="165199"/>
                </a:lnTo>
                <a:lnTo>
                  <a:pt x="534482" y="163597"/>
                </a:lnTo>
                <a:lnTo>
                  <a:pt x="534386" y="162120"/>
                </a:lnTo>
                <a:lnTo>
                  <a:pt x="534330" y="161241"/>
                </a:lnTo>
                <a:lnTo>
                  <a:pt x="534231" y="159709"/>
                </a:lnTo>
                <a:lnTo>
                  <a:pt x="534117" y="157942"/>
                </a:lnTo>
                <a:close/>
              </a:path>
              <a:path w="1818639" h="344170">
                <a:moveTo>
                  <a:pt x="408215" y="165941"/>
                </a:moveTo>
                <a:lnTo>
                  <a:pt x="396906" y="166235"/>
                </a:lnTo>
                <a:lnTo>
                  <a:pt x="351672" y="166612"/>
                </a:lnTo>
                <a:lnTo>
                  <a:pt x="408215" y="166612"/>
                </a:lnTo>
                <a:lnTo>
                  <a:pt x="408215" y="165941"/>
                </a:lnTo>
                <a:close/>
              </a:path>
              <a:path w="1818639" h="344170">
                <a:moveTo>
                  <a:pt x="489636" y="48626"/>
                </a:moveTo>
                <a:lnTo>
                  <a:pt x="459480" y="48626"/>
                </a:lnTo>
                <a:lnTo>
                  <a:pt x="459480" y="163950"/>
                </a:lnTo>
                <a:lnTo>
                  <a:pt x="466642" y="163597"/>
                </a:lnTo>
                <a:lnTo>
                  <a:pt x="484147" y="162536"/>
                </a:lnTo>
                <a:lnTo>
                  <a:pt x="489636" y="162120"/>
                </a:lnTo>
                <a:lnTo>
                  <a:pt x="489636" y="48626"/>
                </a:lnTo>
                <a:close/>
              </a:path>
              <a:path w="1818639" h="344170">
                <a:moveTo>
                  <a:pt x="583120" y="124771"/>
                </a:moveTo>
                <a:lnTo>
                  <a:pt x="526955" y="124771"/>
                </a:lnTo>
                <a:lnTo>
                  <a:pt x="526955" y="150403"/>
                </a:lnTo>
                <a:lnTo>
                  <a:pt x="583120" y="150403"/>
                </a:lnTo>
                <a:lnTo>
                  <a:pt x="583120" y="124771"/>
                </a:lnTo>
                <a:close/>
              </a:path>
              <a:path w="1818639" h="344170">
                <a:moveTo>
                  <a:pt x="614407" y="124771"/>
                </a:moveTo>
                <a:lnTo>
                  <a:pt x="600083" y="124771"/>
                </a:lnTo>
                <a:lnTo>
                  <a:pt x="600083" y="150403"/>
                </a:lnTo>
                <a:lnTo>
                  <a:pt x="614407" y="150403"/>
                </a:lnTo>
                <a:lnTo>
                  <a:pt x="614407" y="124771"/>
                </a:lnTo>
                <a:close/>
              </a:path>
              <a:path w="1818639" h="344170">
                <a:moveTo>
                  <a:pt x="583120" y="63704"/>
                </a:moveTo>
                <a:lnTo>
                  <a:pt x="526955" y="63704"/>
                </a:lnTo>
                <a:lnTo>
                  <a:pt x="526955" y="88960"/>
                </a:lnTo>
                <a:lnTo>
                  <a:pt x="583120" y="88960"/>
                </a:lnTo>
                <a:lnTo>
                  <a:pt x="583120" y="63704"/>
                </a:lnTo>
                <a:close/>
              </a:path>
              <a:path w="1818639" h="344170">
                <a:moveTo>
                  <a:pt x="614407" y="63704"/>
                </a:moveTo>
                <a:lnTo>
                  <a:pt x="600083" y="63704"/>
                </a:lnTo>
                <a:lnTo>
                  <a:pt x="600083" y="88960"/>
                </a:lnTo>
                <a:lnTo>
                  <a:pt x="614407" y="88960"/>
                </a:lnTo>
                <a:lnTo>
                  <a:pt x="614407" y="63704"/>
                </a:lnTo>
                <a:close/>
              </a:path>
              <a:path w="1818639" h="344170">
                <a:moveTo>
                  <a:pt x="523562" y="28271"/>
                </a:moveTo>
                <a:lnTo>
                  <a:pt x="344133" y="28271"/>
                </a:lnTo>
                <a:lnTo>
                  <a:pt x="344133" y="53904"/>
                </a:lnTo>
                <a:lnTo>
                  <a:pt x="377682" y="53904"/>
                </a:lnTo>
                <a:lnTo>
                  <a:pt x="377682" y="48626"/>
                </a:lnTo>
                <a:lnTo>
                  <a:pt x="523562" y="48626"/>
                </a:lnTo>
                <a:lnTo>
                  <a:pt x="523562" y="28271"/>
                </a:lnTo>
                <a:close/>
              </a:path>
              <a:path w="1818639" h="344170">
                <a:moveTo>
                  <a:pt x="459480" y="48626"/>
                </a:moveTo>
                <a:lnTo>
                  <a:pt x="408215" y="48626"/>
                </a:lnTo>
                <a:lnTo>
                  <a:pt x="408215" y="53904"/>
                </a:lnTo>
                <a:lnTo>
                  <a:pt x="459480" y="53904"/>
                </a:lnTo>
                <a:lnTo>
                  <a:pt x="459480" y="48626"/>
                </a:lnTo>
                <a:close/>
              </a:path>
              <a:path w="1818639" h="344170">
                <a:moveTo>
                  <a:pt x="523562" y="48626"/>
                </a:moveTo>
                <a:lnTo>
                  <a:pt x="489636" y="48626"/>
                </a:lnTo>
                <a:lnTo>
                  <a:pt x="489636" y="53904"/>
                </a:lnTo>
                <a:lnTo>
                  <a:pt x="523562" y="53904"/>
                </a:lnTo>
                <a:lnTo>
                  <a:pt x="523562" y="48626"/>
                </a:lnTo>
                <a:close/>
              </a:path>
              <a:path w="1818639" h="344170">
                <a:moveTo>
                  <a:pt x="502076" y="220139"/>
                </a:moveTo>
                <a:lnTo>
                  <a:pt x="454863" y="224097"/>
                </a:lnTo>
                <a:lnTo>
                  <a:pt x="405576" y="244759"/>
                </a:lnTo>
                <a:lnTo>
                  <a:pt x="388613" y="281583"/>
                </a:lnTo>
                <a:lnTo>
                  <a:pt x="390498" y="295294"/>
                </a:lnTo>
                <a:lnTo>
                  <a:pt x="418769" y="326817"/>
                </a:lnTo>
                <a:lnTo>
                  <a:pt x="477079" y="342013"/>
                </a:lnTo>
                <a:lnTo>
                  <a:pt x="502076" y="343026"/>
                </a:lnTo>
                <a:lnTo>
                  <a:pt x="527214" y="342013"/>
                </a:lnTo>
                <a:lnTo>
                  <a:pt x="549478" y="338973"/>
                </a:lnTo>
                <a:lnTo>
                  <a:pt x="568867" y="333908"/>
                </a:lnTo>
                <a:lnTo>
                  <a:pt x="585382" y="326817"/>
                </a:lnTo>
                <a:lnTo>
                  <a:pt x="597668" y="318524"/>
                </a:lnTo>
                <a:lnTo>
                  <a:pt x="502076" y="318524"/>
                </a:lnTo>
                <a:lnTo>
                  <a:pt x="483723" y="317911"/>
                </a:lnTo>
                <a:lnTo>
                  <a:pt x="468531" y="316191"/>
                </a:lnTo>
                <a:lnTo>
                  <a:pt x="468033" y="316191"/>
                </a:lnTo>
                <a:lnTo>
                  <a:pt x="453378" y="313011"/>
                </a:lnTo>
                <a:lnTo>
                  <a:pt x="420890" y="289781"/>
                </a:lnTo>
                <a:lnTo>
                  <a:pt x="419523" y="281583"/>
                </a:lnTo>
                <a:lnTo>
                  <a:pt x="419523" y="273792"/>
                </a:lnTo>
                <a:lnTo>
                  <a:pt x="457596" y="249165"/>
                </a:lnTo>
                <a:lnTo>
                  <a:pt x="496913" y="244759"/>
                </a:lnTo>
                <a:lnTo>
                  <a:pt x="598576" y="244759"/>
                </a:lnTo>
                <a:lnTo>
                  <a:pt x="585382" y="235971"/>
                </a:lnTo>
                <a:lnTo>
                  <a:pt x="568867" y="229045"/>
                </a:lnTo>
                <a:lnTo>
                  <a:pt x="549478" y="224097"/>
                </a:lnTo>
                <a:lnTo>
                  <a:pt x="527214" y="221129"/>
                </a:lnTo>
                <a:lnTo>
                  <a:pt x="502076" y="220139"/>
                </a:lnTo>
                <a:close/>
              </a:path>
              <a:path w="1818639" h="344170">
                <a:moveTo>
                  <a:pt x="598576" y="244759"/>
                </a:moveTo>
                <a:lnTo>
                  <a:pt x="507298" y="244759"/>
                </a:lnTo>
                <a:lnTo>
                  <a:pt x="514610" y="244924"/>
                </a:lnTo>
                <a:lnTo>
                  <a:pt x="526201" y="245772"/>
                </a:lnTo>
                <a:lnTo>
                  <a:pt x="569385" y="257717"/>
                </a:lnTo>
                <a:lnTo>
                  <a:pt x="584628" y="273792"/>
                </a:lnTo>
                <a:lnTo>
                  <a:pt x="584628" y="289373"/>
                </a:lnTo>
                <a:lnTo>
                  <a:pt x="546556" y="314377"/>
                </a:lnTo>
                <a:lnTo>
                  <a:pt x="502076" y="318524"/>
                </a:lnTo>
                <a:lnTo>
                  <a:pt x="597668" y="318524"/>
                </a:lnTo>
                <a:lnTo>
                  <a:pt x="598575" y="317911"/>
                </a:lnTo>
                <a:lnTo>
                  <a:pt x="607999" y="307404"/>
                </a:lnTo>
                <a:lnTo>
                  <a:pt x="613654" y="295294"/>
                </a:lnTo>
                <a:lnTo>
                  <a:pt x="615538" y="281583"/>
                </a:lnTo>
                <a:lnTo>
                  <a:pt x="613654" y="267565"/>
                </a:lnTo>
                <a:lnTo>
                  <a:pt x="607999" y="255290"/>
                </a:lnTo>
                <a:lnTo>
                  <a:pt x="598576" y="244759"/>
                </a:lnTo>
                <a:close/>
              </a:path>
              <a:path w="1818639" h="344170">
                <a:moveTo>
                  <a:pt x="942703" y="2638"/>
                </a:moveTo>
                <a:lnTo>
                  <a:pt x="911416" y="2638"/>
                </a:lnTo>
                <a:lnTo>
                  <a:pt x="911416" y="343403"/>
                </a:lnTo>
                <a:lnTo>
                  <a:pt x="942703" y="343403"/>
                </a:lnTo>
                <a:lnTo>
                  <a:pt x="942703" y="166989"/>
                </a:lnTo>
                <a:lnTo>
                  <a:pt x="934410" y="166989"/>
                </a:lnTo>
                <a:lnTo>
                  <a:pt x="934410" y="140980"/>
                </a:lnTo>
                <a:lnTo>
                  <a:pt x="942703" y="140980"/>
                </a:lnTo>
                <a:lnTo>
                  <a:pt x="942703" y="2638"/>
                </a:lnTo>
                <a:close/>
              </a:path>
              <a:path w="1818639" h="344170">
                <a:moveTo>
                  <a:pt x="942703" y="140980"/>
                </a:moveTo>
                <a:lnTo>
                  <a:pt x="934410" y="140980"/>
                </a:lnTo>
                <a:lnTo>
                  <a:pt x="934410" y="166989"/>
                </a:lnTo>
                <a:lnTo>
                  <a:pt x="942703" y="166989"/>
                </a:lnTo>
                <a:lnTo>
                  <a:pt x="942703" y="140980"/>
                </a:lnTo>
                <a:close/>
              </a:path>
              <a:path w="1818639" h="344170">
                <a:moveTo>
                  <a:pt x="996984" y="140980"/>
                </a:moveTo>
                <a:lnTo>
                  <a:pt x="942703" y="140980"/>
                </a:lnTo>
                <a:lnTo>
                  <a:pt x="942703" y="166989"/>
                </a:lnTo>
                <a:lnTo>
                  <a:pt x="996984" y="166989"/>
                </a:lnTo>
                <a:lnTo>
                  <a:pt x="996984" y="140980"/>
                </a:lnTo>
                <a:close/>
              </a:path>
              <a:path w="1818639" h="344170">
                <a:moveTo>
                  <a:pt x="840172" y="39203"/>
                </a:moveTo>
                <a:lnTo>
                  <a:pt x="824340" y="39203"/>
                </a:lnTo>
                <a:lnTo>
                  <a:pt x="824340" y="44103"/>
                </a:lnTo>
                <a:lnTo>
                  <a:pt x="823488" y="63257"/>
                </a:lnTo>
                <a:lnTo>
                  <a:pt x="815435" y="108562"/>
                </a:lnTo>
                <a:lnTo>
                  <a:pt x="799768" y="147529"/>
                </a:lnTo>
                <a:lnTo>
                  <a:pt x="776208" y="182963"/>
                </a:lnTo>
                <a:lnTo>
                  <a:pt x="744733" y="214744"/>
                </a:lnTo>
                <a:lnTo>
                  <a:pt x="705341" y="242450"/>
                </a:lnTo>
                <a:lnTo>
                  <a:pt x="682606" y="254819"/>
                </a:lnTo>
                <a:lnTo>
                  <a:pt x="699946" y="278944"/>
                </a:lnTo>
                <a:lnTo>
                  <a:pt x="749987" y="248976"/>
                </a:lnTo>
                <a:lnTo>
                  <a:pt x="789284" y="214108"/>
                </a:lnTo>
                <a:lnTo>
                  <a:pt x="818686" y="174811"/>
                </a:lnTo>
                <a:lnTo>
                  <a:pt x="839041" y="132310"/>
                </a:lnTo>
                <a:lnTo>
                  <a:pt x="850915" y="86793"/>
                </a:lnTo>
                <a:lnTo>
                  <a:pt x="853637" y="65212"/>
                </a:lnTo>
                <a:lnTo>
                  <a:pt x="840172" y="65212"/>
                </a:lnTo>
                <a:lnTo>
                  <a:pt x="840172" y="39203"/>
                </a:lnTo>
                <a:close/>
              </a:path>
              <a:path w="1818639" h="344170">
                <a:moveTo>
                  <a:pt x="824340" y="39203"/>
                </a:moveTo>
                <a:lnTo>
                  <a:pt x="698438" y="39203"/>
                </a:lnTo>
                <a:lnTo>
                  <a:pt x="698438" y="65212"/>
                </a:lnTo>
                <a:lnTo>
                  <a:pt x="823401" y="65212"/>
                </a:lnTo>
                <a:lnTo>
                  <a:pt x="824340" y="44103"/>
                </a:lnTo>
                <a:lnTo>
                  <a:pt x="824340" y="39203"/>
                </a:lnTo>
                <a:close/>
              </a:path>
              <a:path w="1818639" h="344170">
                <a:moveTo>
                  <a:pt x="854873" y="39203"/>
                </a:moveTo>
                <a:lnTo>
                  <a:pt x="840172" y="39203"/>
                </a:lnTo>
                <a:lnTo>
                  <a:pt x="840172" y="65212"/>
                </a:lnTo>
                <a:lnTo>
                  <a:pt x="853637" y="65212"/>
                </a:lnTo>
                <a:lnTo>
                  <a:pt x="853884" y="63257"/>
                </a:lnTo>
                <a:lnTo>
                  <a:pt x="854873" y="39203"/>
                </a:lnTo>
                <a:close/>
              </a:path>
              <a:path w="1818639" h="344170">
                <a:moveTo>
                  <a:pt x="1292108" y="2638"/>
                </a:moveTo>
                <a:lnTo>
                  <a:pt x="1260821" y="2638"/>
                </a:lnTo>
                <a:lnTo>
                  <a:pt x="1260821" y="222401"/>
                </a:lnTo>
                <a:lnTo>
                  <a:pt x="1292108" y="222401"/>
                </a:lnTo>
                <a:lnTo>
                  <a:pt x="1292108" y="123640"/>
                </a:lnTo>
                <a:lnTo>
                  <a:pt x="1283438" y="123640"/>
                </a:lnTo>
                <a:lnTo>
                  <a:pt x="1283438" y="97253"/>
                </a:lnTo>
                <a:lnTo>
                  <a:pt x="1292108" y="97253"/>
                </a:lnTo>
                <a:lnTo>
                  <a:pt x="1292108" y="2638"/>
                </a:lnTo>
                <a:close/>
              </a:path>
              <a:path w="1818639" h="344170">
                <a:moveTo>
                  <a:pt x="1292108" y="97253"/>
                </a:moveTo>
                <a:lnTo>
                  <a:pt x="1283438" y="97253"/>
                </a:lnTo>
                <a:lnTo>
                  <a:pt x="1283438" y="123640"/>
                </a:lnTo>
                <a:lnTo>
                  <a:pt x="1292108" y="123640"/>
                </a:lnTo>
                <a:lnTo>
                  <a:pt x="1292108" y="97253"/>
                </a:lnTo>
                <a:close/>
              </a:path>
              <a:path w="1818639" h="344170">
                <a:moveTo>
                  <a:pt x="1342243" y="97253"/>
                </a:moveTo>
                <a:lnTo>
                  <a:pt x="1292108" y="97253"/>
                </a:lnTo>
                <a:lnTo>
                  <a:pt x="1292108" y="123640"/>
                </a:lnTo>
                <a:lnTo>
                  <a:pt x="1342243" y="123640"/>
                </a:lnTo>
                <a:lnTo>
                  <a:pt x="1342243" y="97253"/>
                </a:lnTo>
                <a:close/>
              </a:path>
              <a:path w="1818639" h="344170">
                <a:moveTo>
                  <a:pt x="1185054" y="225040"/>
                </a:moveTo>
                <a:lnTo>
                  <a:pt x="1138547" y="229068"/>
                </a:lnTo>
                <a:lnTo>
                  <a:pt x="1094892" y="245984"/>
                </a:lnTo>
                <a:lnTo>
                  <a:pt x="1073853" y="284221"/>
                </a:lnTo>
                <a:lnTo>
                  <a:pt x="1074598" y="292043"/>
                </a:lnTo>
                <a:lnTo>
                  <a:pt x="1103726" y="327476"/>
                </a:lnTo>
                <a:lnTo>
                  <a:pt x="1152824" y="341235"/>
                </a:lnTo>
                <a:lnTo>
                  <a:pt x="1185054" y="343026"/>
                </a:lnTo>
                <a:lnTo>
                  <a:pt x="1201616" y="342578"/>
                </a:lnTo>
                <a:lnTo>
                  <a:pt x="1244235" y="335864"/>
                </a:lnTo>
                <a:lnTo>
                  <a:pt x="1278741" y="318901"/>
                </a:lnTo>
                <a:lnTo>
                  <a:pt x="1185054" y="318901"/>
                </a:lnTo>
                <a:lnTo>
                  <a:pt x="1167219" y="318335"/>
                </a:lnTo>
                <a:lnTo>
                  <a:pt x="1125872" y="309854"/>
                </a:lnTo>
                <a:lnTo>
                  <a:pt x="1104763" y="284221"/>
                </a:lnTo>
                <a:lnTo>
                  <a:pt x="1106082" y="276399"/>
                </a:lnTo>
                <a:lnTo>
                  <a:pt x="1137628" y="254631"/>
                </a:lnTo>
                <a:lnTo>
                  <a:pt x="1185054" y="249542"/>
                </a:lnTo>
                <a:lnTo>
                  <a:pt x="1279187" y="249542"/>
                </a:lnTo>
                <a:lnTo>
                  <a:pt x="1274980" y="245984"/>
                </a:lnTo>
                <a:lnTo>
                  <a:pt x="1231207" y="229068"/>
                </a:lnTo>
                <a:lnTo>
                  <a:pt x="1201616" y="225487"/>
                </a:lnTo>
                <a:lnTo>
                  <a:pt x="1185054" y="225040"/>
                </a:lnTo>
                <a:close/>
              </a:path>
              <a:path w="1818639" h="344170">
                <a:moveTo>
                  <a:pt x="1279187" y="249542"/>
                </a:moveTo>
                <a:lnTo>
                  <a:pt x="1185054" y="249542"/>
                </a:lnTo>
                <a:lnTo>
                  <a:pt x="1202700" y="250107"/>
                </a:lnTo>
                <a:lnTo>
                  <a:pt x="1218320" y="251803"/>
                </a:lnTo>
                <a:lnTo>
                  <a:pt x="1259596" y="269520"/>
                </a:lnTo>
                <a:lnTo>
                  <a:pt x="1264967" y="284221"/>
                </a:lnTo>
                <a:lnTo>
                  <a:pt x="1263625" y="292043"/>
                </a:lnTo>
                <a:lnTo>
                  <a:pt x="1231914" y="313812"/>
                </a:lnTo>
                <a:lnTo>
                  <a:pt x="1185054" y="318901"/>
                </a:lnTo>
                <a:lnTo>
                  <a:pt x="1278741" y="318901"/>
                </a:lnTo>
                <a:lnTo>
                  <a:pt x="1295878" y="284221"/>
                </a:lnTo>
                <a:lnTo>
                  <a:pt x="1295146" y="276399"/>
                </a:lnTo>
                <a:lnTo>
                  <a:pt x="1295030" y="275151"/>
                </a:lnTo>
                <a:lnTo>
                  <a:pt x="1292485" y="266787"/>
                </a:lnTo>
                <a:lnTo>
                  <a:pt x="1288244" y="259130"/>
                </a:lnTo>
                <a:lnTo>
                  <a:pt x="1282307" y="252180"/>
                </a:lnTo>
                <a:lnTo>
                  <a:pt x="1279187" y="249542"/>
                </a:lnTo>
                <a:close/>
              </a:path>
              <a:path w="1818639" h="344170">
                <a:moveTo>
                  <a:pt x="1113433" y="41087"/>
                </a:moveTo>
                <a:lnTo>
                  <a:pt x="1028242" y="41087"/>
                </a:lnTo>
                <a:lnTo>
                  <a:pt x="1028242" y="65966"/>
                </a:lnTo>
                <a:lnTo>
                  <a:pt x="1229534" y="65966"/>
                </a:lnTo>
                <a:lnTo>
                  <a:pt x="1229534" y="55034"/>
                </a:lnTo>
                <a:lnTo>
                  <a:pt x="1113433" y="55034"/>
                </a:lnTo>
                <a:lnTo>
                  <a:pt x="1113433" y="41087"/>
                </a:lnTo>
                <a:close/>
              </a:path>
              <a:path w="1818639" h="344170">
                <a:moveTo>
                  <a:pt x="1144720" y="0"/>
                </a:moveTo>
                <a:lnTo>
                  <a:pt x="1113433" y="0"/>
                </a:lnTo>
                <a:lnTo>
                  <a:pt x="1113433" y="55034"/>
                </a:lnTo>
                <a:lnTo>
                  <a:pt x="1144720" y="55034"/>
                </a:lnTo>
                <a:lnTo>
                  <a:pt x="1144720" y="0"/>
                </a:lnTo>
                <a:close/>
              </a:path>
              <a:path w="1818639" h="344170">
                <a:moveTo>
                  <a:pt x="1229534" y="41087"/>
                </a:moveTo>
                <a:lnTo>
                  <a:pt x="1144720" y="41087"/>
                </a:lnTo>
                <a:lnTo>
                  <a:pt x="1144720" y="55034"/>
                </a:lnTo>
                <a:lnTo>
                  <a:pt x="1229534" y="55034"/>
                </a:lnTo>
                <a:lnTo>
                  <a:pt x="1229534" y="41087"/>
                </a:lnTo>
                <a:close/>
              </a:path>
              <a:path w="1818639" h="344170">
                <a:moveTo>
                  <a:pt x="1128888" y="83306"/>
                </a:moveTo>
                <a:lnTo>
                  <a:pt x="1085915" y="90845"/>
                </a:lnTo>
                <a:lnTo>
                  <a:pt x="1052814" y="118881"/>
                </a:lnTo>
                <a:lnTo>
                  <a:pt x="1047089" y="143618"/>
                </a:lnTo>
                <a:lnTo>
                  <a:pt x="1047660" y="151487"/>
                </a:lnTo>
                <a:lnTo>
                  <a:pt x="1047725" y="152382"/>
                </a:lnTo>
                <a:lnTo>
                  <a:pt x="1069706" y="187345"/>
                </a:lnTo>
                <a:lnTo>
                  <a:pt x="1105894" y="201763"/>
                </a:lnTo>
                <a:lnTo>
                  <a:pt x="1128888" y="203554"/>
                </a:lnTo>
                <a:lnTo>
                  <a:pt x="1140738" y="203106"/>
                </a:lnTo>
                <a:lnTo>
                  <a:pt x="1180200" y="192245"/>
                </a:lnTo>
                <a:lnTo>
                  <a:pt x="1196174" y="179806"/>
                </a:lnTo>
                <a:lnTo>
                  <a:pt x="1128888" y="179806"/>
                </a:lnTo>
                <a:lnTo>
                  <a:pt x="1117768" y="179193"/>
                </a:lnTo>
                <a:lnTo>
                  <a:pt x="1080732" y="158508"/>
                </a:lnTo>
                <a:lnTo>
                  <a:pt x="1077246" y="143618"/>
                </a:lnTo>
                <a:lnTo>
                  <a:pt x="1078117" y="135749"/>
                </a:lnTo>
                <a:lnTo>
                  <a:pt x="1107779" y="109598"/>
                </a:lnTo>
                <a:lnTo>
                  <a:pt x="1128888" y="107054"/>
                </a:lnTo>
                <a:lnTo>
                  <a:pt x="1195844" y="107054"/>
                </a:lnTo>
                <a:lnTo>
                  <a:pt x="1194525" y="105546"/>
                </a:lnTo>
                <a:lnTo>
                  <a:pt x="1151788" y="85191"/>
                </a:lnTo>
                <a:lnTo>
                  <a:pt x="1140738" y="83777"/>
                </a:lnTo>
                <a:lnTo>
                  <a:pt x="1128888" y="83306"/>
                </a:lnTo>
                <a:close/>
              </a:path>
              <a:path w="1818639" h="344170">
                <a:moveTo>
                  <a:pt x="1195844" y="107054"/>
                </a:moveTo>
                <a:lnTo>
                  <a:pt x="1128888" y="107054"/>
                </a:lnTo>
                <a:lnTo>
                  <a:pt x="1139843" y="107690"/>
                </a:lnTo>
                <a:lnTo>
                  <a:pt x="1149714" y="109598"/>
                </a:lnTo>
                <a:lnTo>
                  <a:pt x="1179635" y="135749"/>
                </a:lnTo>
                <a:lnTo>
                  <a:pt x="1180530" y="143618"/>
                </a:lnTo>
                <a:lnTo>
                  <a:pt x="1179635" y="151487"/>
                </a:lnTo>
                <a:lnTo>
                  <a:pt x="1149714" y="177355"/>
                </a:lnTo>
                <a:lnTo>
                  <a:pt x="1128888" y="179806"/>
                </a:lnTo>
                <a:lnTo>
                  <a:pt x="1196174" y="179806"/>
                </a:lnTo>
                <a:lnTo>
                  <a:pt x="1210309" y="143618"/>
                </a:lnTo>
                <a:lnTo>
                  <a:pt x="1209747" y="135749"/>
                </a:lnTo>
                <a:lnTo>
                  <a:pt x="1209673" y="134713"/>
                </a:lnTo>
                <a:lnTo>
                  <a:pt x="1207765" y="126467"/>
                </a:lnTo>
                <a:lnTo>
                  <a:pt x="1204584" y="118881"/>
                </a:lnTo>
                <a:lnTo>
                  <a:pt x="1200132" y="111954"/>
                </a:lnTo>
                <a:lnTo>
                  <a:pt x="1195844" y="107054"/>
                </a:lnTo>
                <a:close/>
              </a:path>
              <a:path w="1818639" h="344170">
                <a:moveTo>
                  <a:pt x="1512595" y="175282"/>
                </a:moveTo>
                <a:lnTo>
                  <a:pt x="1374254" y="175282"/>
                </a:lnTo>
                <a:lnTo>
                  <a:pt x="1374254" y="200915"/>
                </a:lnTo>
                <a:lnTo>
                  <a:pt x="1682224" y="200915"/>
                </a:lnTo>
                <a:lnTo>
                  <a:pt x="1682224" y="185083"/>
                </a:lnTo>
                <a:lnTo>
                  <a:pt x="1512595" y="185083"/>
                </a:lnTo>
                <a:lnTo>
                  <a:pt x="1512595" y="175282"/>
                </a:lnTo>
                <a:close/>
              </a:path>
              <a:path w="1818639" h="344170">
                <a:moveTo>
                  <a:pt x="1543882" y="126278"/>
                </a:moveTo>
                <a:lnTo>
                  <a:pt x="1512595" y="126278"/>
                </a:lnTo>
                <a:lnTo>
                  <a:pt x="1512595" y="185083"/>
                </a:lnTo>
                <a:lnTo>
                  <a:pt x="1543882" y="185083"/>
                </a:lnTo>
                <a:lnTo>
                  <a:pt x="1543882" y="126278"/>
                </a:lnTo>
                <a:close/>
              </a:path>
              <a:path w="1818639" h="344170">
                <a:moveTo>
                  <a:pt x="1682224" y="175282"/>
                </a:moveTo>
                <a:lnTo>
                  <a:pt x="1543882" y="175282"/>
                </a:lnTo>
                <a:lnTo>
                  <a:pt x="1543882" y="185083"/>
                </a:lnTo>
                <a:lnTo>
                  <a:pt x="1682224" y="185083"/>
                </a:lnTo>
                <a:lnTo>
                  <a:pt x="1682224" y="175282"/>
                </a:lnTo>
                <a:close/>
              </a:path>
              <a:path w="1818639" h="344170">
                <a:moveTo>
                  <a:pt x="1642644" y="16962"/>
                </a:moveTo>
                <a:lnTo>
                  <a:pt x="1413834" y="16962"/>
                </a:lnTo>
                <a:lnTo>
                  <a:pt x="1413834" y="132687"/>
                </a:lnTo>
                <a:lnTo>
                  <a:pt x="1512595" y="132687"/>
                </a:lnTo>
                <a:lnTo>
                  <a:pt x="1512595" y="126278"/>
                </a:lnTo>
                <a:lnTo>
                  <a:pt x="1642644" y="126278"/>
                </a:lnTo>
                <a:lnTo>
                  <a:pt x="1642644" y="107431"/>
                </a:lnTo>
                <a:lnTo>
                  <a:pt x="1444367" y="107431"/>
                </a:lnTo>
                <a:lnTo>
                  <a:pt x="1444367" y="41841"/>
                </a:lnTo>
                <a:lnTo>
                  <a:pt x="1642644" y="41841"/>
                </a:lnTo>
                <a:lnTo>
                  <a:pt x="1642644" y="16962"/>
                </a:lnTo>
                <a:close/>
              </a:path>
              <a:path w="1818639" h="344170">
                <a:moveTo>
                  <a:pt x="1642644" y="126278"/>
                </a:moveTo>
                <a:lnTo>
                  <a:pt x="1543882" y="126278"/>
                </a:lnTo>
                <a:lnTo>
                  <a:pt x="1543882" y="132687"/>
                </a:lnTo>
                <a:lnTo>
                  <a:pt x="1642644" y="132687"/>
                </a:lnTo>
                <a:lnTo>
                  <a:pt x="1642644" y="126278"/>
                </a:lnTo>
                <a:close/>
              </a:path>
              <a:path w="1818639" h="344170">
                <a:moveTo>
                  <a:pt x="1642644" y="41841"/>
                </a:moveTo>
                <a:lnTo>
                  <a:pt x="1612111" y="41841"/>
                </a:lnTo>
                <a:lnTo>
                  <a:pt x="1612111" y="107431"/>
                </a:lnTo>
                <a:lnTo>
                  <a:pt x="1642644" y="107431"/>
                </a:lnTo>
                <a:lnTo>
                  <a:pt x="1642644" y="41841"/>
                </a:lnTo>
                <a:close/>
              </a:path>
              <a:path w="1818639" h="344170">
                <a:moveTo>
                  <a:pt x="1644152" y="235971"/>
                </a:moveTo>
                <a:lnTo>
                  <a:pt x="1408557" y="235971"/>
                </a:lnTo>
                <a:lnTo>
                  <a:pt x="1408557" y="261227"/>
                </a:lnTo>
                <a:lnTo>
                  <a:pt x="1612865" y="261227"/>
                </a:lnTo>
                <a:lnTo>
                  <a:pt x="1612865" y="343780"/>
                </a:lnTo>
                <a:lnTo>
                  <a:pt x="1644152" y="343780"/>
                </a:lnTo>
                <a:lnTo>
                  <a:pt x="1644152" y="235971"/>
                </a:lnTo>
                <a:close/>
              </a:path>
              <a:path w="1818639" h="344170">
                <a:moveTo>
                  <a:pt x="1803160" y="157375"/>
                </a:moveTo>
                <a:lnTo>
                  <a:pt x="1791871" y="157375"/>
                </a:lnTo>
                <a:lnTo>
                  <a:pt x="1786895" y="159339"/>
                </a:lnTo>
                <a:lnTo>
                  <a:pt x="1778741" y="166762"/>
                </a:lnTo>
                <a:lnTo>
                  <a:pt x="1776717" y="171364"/>
                </a:lnTo>
                <a:lnTo>
                  <a:pt x="1776717" y="182776"/>
                </a:lnTo>
                <a:lnTo>
                  <a:pt x="1778741" y="187868"/>
                </a:lnTo>
                <a:lnTo>
                  <a:pt x="1782790" y="192163"/>
                </a:lnTo>
                <a:lnTo>
                  <a:pt x="1787082" y="196580"/>
                </a:lnTo>
                <a:lnTo>
                  <a:pt x="1787243" y="196580"/>
                </a:lnTo>
                <a:lnTo>
                  <a:pt x="1791871" y="198605"/>
                </a:lnTo>
                <a:lnTo>
                  <a:pt x="1803160" y="198605"/>
                </a:lnTo>
                <a:lnTo>
                  <a:pt x="1808006" y="196580"/>
                </a:lnTo>
                <a:lnTo>
                  <a:pt x="1816228" y="188359"/>
                </a:lnTo>
                <a:lnTo>
                  <a:pt x="1818314" y="183328"/>
                </a:lnTo>
                <a:lnTo>
                  <a:pt x="1818314" y="171916"/>
                </a:lnTo>
                <a:lnTo>
                  <a:pt x="1816228" y="167192"/>
                </a:lnTo>
                <a:lnTo>
                  <a:pt x="1812056" y="163265"/>
                </a:lnTo>
                <a:lnTo>
                  <a:pt x="1808006" y="159339"/>
                </a:lnTo>
                <a:lnTo>
                  <a:pt x="1803160" y="157375"/>
                </a:lnTo>
                <a:close/>
              </a:path>
              <a:path w="1818639" h="344170">
                <a:moveTo>
                  <a:pt x="1803160" y="273148"/>
                </a:moveTo>
                <a:lnTo>
                  <a:pt x="1791871" y="273148"/>
                </a:lnTo>
                <a:lnTo>
                  <a:pt x="1786895" y="275112"/>
                </a:lnTo>
                <a:lnTo>
                  <a:pt x="1778741" y="282535"/>
                </a:lnTo>
                <a:lnTo>
                  <a:pt x="1776717" y="287075"/>
                </a:lnTo>
                <a:lnTo>
                  <a:pt x="1776717" y="298364"/>
                </a:lnTo>
                <a:lnTo>
                  <a:pt x="1778741" y="303457"/>
                </a:lnTo>
                <a:lnTo>
                  <a:pt x="1782969" y="307935"/>
                </a:lnTo>
                <a:lnTo>
                  <a:pt x="1787103" y="312107"/>
                </a:lnTo>
                <a:lnTo>
                  <a:pt x="1791871" y="314193"/>
                </a:lnTo>
                <a:lnTo>
                  <a:pt x="1803160" y="314193"/>
                </a:lnTo>
                <a:lnTo>
                  <a:pt x="1808006" y="312107"/>
                </a:lnTo>
                <a:lnTo>
                  <a:pt x="1812056" y="307935"/>
                </a:lnTo>
                <a:lnTo>
                  <a:pt x="1816228" y="303763"/>
                </a:lnTo>
                <a:lnTo>
                  <a:pt x="1818314" y="298732"/>
                </a:lnTo>
                <a:lnTo>
                  <a:pt x="1818314" y="287443"/>
                </a:lnTo>
                <a:lnTo>
                  <a:pt x="1816228" y="282842"/>
                </a:lnTo>
                <a:lnTo>
                  <a:pt x="1812056" y="279038"/>
                </a:lnTo>
                <a:lnTo>
                  <a:pt x="1808006" y="275112"/>
                </a:lnTo>
                <a:lnTo>
                  <a:pt x="1803160" y="273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2517" y="4243096"/>
            <a:ext cx="5448622" cy="37533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295" y="1788175"/>
            <a:ext cx="2963337" cy="4659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638" y="2740775"/>
            <a:ext cx="6279346" cy="373182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10858307" y="3476333"/>
            <a:ext cx="8167370" cy="1801495"/>
            <a:chOff x="10858307" y="3476333"/>
            <a:chExt cx="8167370" cy="1801495"/>
          </a:xfrm>
        </p:grpSpPr>
        <p:sp>
          <p:nvSpPr>
            <p:cNvPr id="14" name="object 14" descr=""/>
            <p:cNvSpPr/>
            <p:nvPr/>
          </p:nvSpPr>
          <p:spPr>
            <a:xfrm>
              <a:off x="10858308" y="3476334"/>
              <a:ext cx="1225550" cy="754380"/>
            </a:xfrm>
            <a:custGeom>
              <a:avLst/>
              <a:gdLst/>
              <a:ahLst/>
              <a:cxnLst/>
              <a:rect l="l" t="t" r="r" b="b"/>
              <a:pathLst>
                <a:path w="1225550" h="754379">
                  <a:moveTo>
                    <a:pt x="1225093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753903"/>
                  </a:lnTo>
                  <a:lnTo>
                    <a:pt x="1225093" y="753903"/>
                  </a:lnTo>
                  <a:lnTo>
                    <a:pt x="122509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858307" y="3476333"/>
              <a:ext cx="1225550" cy="754380"/>
            </a:xfrm>
            <a:custGeom>
              <a:avLst/>
              <a:gdLst/>
              <a:ahLst/>
              <a:cxnLst/>
              <a:rect l="l" t="t" r="r" b="b"/>
              <a:pathLst>
                <a:path w="1225550" h="754379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753903"/>
                  </a:lnTo>
                  <a:lnTo>
                    <a:pt x="10470" y="753903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1225550" h="754379">
                  <a:moveTo>
                    <a:pt x="1214622" y="743432"/>
                  </a:moveTo>
                  <a:lnTo>
                    <a:pt x="10470" y="743432"/>
                  </a:lnTo>
                  <a:lnTo>
                    <a:pt x="10470" y="753903"/>
                  </a:lnTo>
                  <a:lnTo>
                    <a:pt x="1214622" y="753903"/>
                  </a:lnTo>
                  <a:lnTo>
                    <a:pt x="1214622" y="743432"/>
                  </a:lnTo>
                  <a:close/>
                </a:path>
                <a:path w="1225550" h="754379">
                  <a:moveTo>
                    <a:pt x="1225093" y="0"/>
                  </a:moveTo>
                  <a:lnTo>
                    <a:pt x="1214622" y="0"/>
                  </a:lnTo>
                  <a:lnTo>
                    <a:pt x="1214622" y="753903"/>
                  </a:lnTo>
                  <a:lnTo>
                    <a:pt x="1225093" y="753903"/>
                  </a:lnTo>
                  <a:lnTo>
                    <a:pt x="1225093" y="0"/>
                  </a:lnTo>
                  <a:close/>
                </a:path>
                <a:path w="1225550" h="754379">
                  <a:moveTo>
                    <a:pt x="1214622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1214622" y="10470"/>
                  </a:lnTo>
                  <a:lnTo>
                    <a:pt x="121462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136151" y="3729226"/>
              <a:ext cx="650240" cy="227965"/>
            </a:xfrm>
            <a:custGeom>
              <a:avLst/>
              <a:gdLst/>
              <a:ahLst/>
              <a:cxnLst/>
              <a:rect l="l" t="t" r="r" b="b"/>
              <a:pathLst>
                <a:path w="650240" h="227964">
                  <a:moveTo>
                    <a:pt x="68856" y="39705"/>
                  </a:moveTo>
                  <a:lnTo>
                    <a:pt x="65087" y="39705"/>
                  </a:lnTo>
                  <a:lnTo>
                    <a:pt x="65058" y="51108"/>
                  </a:lnTo>
                  <a:lnTo>
                    <a:pt x="62938" y="58176"/>
                  </a:lnTo>
                  <a:lnTo>
                    <a:pt x="32794" y="87484"/>
                  </a:lnTo>
                  <a:lnTo>
                    <a:pt x="10554" y="95494"/>
                  </a:lnTo>
                  <a:lnTo>
                    <a:pt x="19350" y="111829"/>
                  </a:lnTo>
                  <a:lnTo>
                    <a:pt x="59165" y="92101"/>
                  </a:lnTo>
                  <a:lnTo>
                    <a:pt x="75852" y="70534"/>
                  </a:lnTo>
                  <a:lnTo>
                    <a:pt x="73238" y="65306"/>
                  </a:lnTo>
                  <a:lnTo>
                    <a:pt x="70804" y="58176"/>
                  </a:lnTo>
                  <a:lnTo>
                    <a:pt x="69417" y="51108"/>
                  </a:lnTo>
                  <a:lnTo>
                    <a:pt x="69329" y="50511"/>
                  </a:lnTo>
                  <a:lnTo>
                    <a:pt x="68856" y="42972"/>
                  </a:lnTo>
                  <a:lnTo>
                    <a:pt x="68856" y="39705"/>
                  </a:lnTo>
                  <a:close/>
                </a:path>
                <a:path w="650240" h="227964">
                  <a:moveTo>
                    <a:pt x="85945" y="39705"/>
                  </a:moveTo>
                  <a:lnTo>
                    <a:pt x="82175" y="39705"/>
                  </a:lnTo>
                  <a:lnTo>
                    <a:pt x="82175" y="42972"/>
                  </a:lnTo>
                  <a:lnTo>
                    <a:pt x="81724" y="50511"/>
                  </a:lnTo>
                  <a:lnTo>
                    <a:pt x="81688" y="51108"/>
                  </a:lnTo>
                  <a:lnTo>
                    <a:pt x="80470" y="57631"/>
                  </a:lnTo>
                  <a:lnTo>
                    <a:pt x="80368" y="58176"/>
                  </a:lnTo>
                  <a:lnTo>
                    <a:pt x="80298" y="58553"/>
                  </a:lnTo>
                  <a:lnTo>
                    <a:pt x="80227" y="58930"/>
                  </a:lnTo>
                  <a:lnTo>
                    <a:pt x="77793" y="66437"/>
                  </a:lnTo>
                  <a:lnTo>
                    <a:pt x="75852" y="70534"/>
                  </a:lnTo>
                  <a:lnTo>
                    <a:pt x="76646" y="72123"/>
                  </a:lnTo>
                  <a:lnTo>
                    <a:pt x="105844" y="99106"/>
                  </a:lnTo>
                  <a:lnTo>
                    <a:pt x="131430" y="108813"/>
                  </a:lnTo>
                  <a:lnTo>
                    <a:pt x="139974" y="92478"/>
                  </a:lnTo>
                  <a:lnTo>
                    <a:pt x="132168" y="90374"/>
                  </a:lnTo>
                  <a:lnTo>
                    <a:pt x="124833" y="87829"/>
                  </a:lnTo>
                  <a:lnTo>
                    <a:pt x="92730" y="64333"/>
                  </a:lnTo>
                  <a:lnTo>
                    <a:pt x="86014" y="50731"/>
                  </a:lnTo>
                  <a:lnTo>
                    <a:pt x="85945" y="39705"/>
                  </a:lnTo>
                  <a:close/>
                </a:path>
                <a:path w="650240" h="227964">
                  <a:moveTo>
                    <a:pt x="82175" y="39705"/>
                  </a:moveTo>
                  <a:lnTo>
                    <a:pt x="68856" y="39705"/>
                  </a:lnTo>
                  <a:lnTo>
                    <a:pt x="68856" y="42972"/>
                  </a:lnTo>
                  <a:lnTo>
                    <a:pt x="69329" y="50511"/>
                  </a:lnTo>
                  <a:lnTo>
                    <a:pt x="69417" y="51108"/>
                  </a:lnTo>
                  <a:lnTo>
                    <a:pt x="70697" y="57631"/>
                  </a:lnTo>
                  <a:lnTo>
                    <a:pt x="70804" y="58176"/>
                  </a:lnTo>
                  <a:lnTo>
                    <a:pt x="73238" y="65306"/>
                  </a:lnTo>
                  <a:lnTo>
                    <a:pt x="75852" y="70534"/>
                  </a:lnTo>
                  <a:lnTo>
                    <a:pt x="77793" y="66437"/>
                  </a:lnTo>
                  <a:lnTo>
                    <a:pt x="80227" y="58930"/>
                  </a:lnTo>
                  <a:lnTo>
                    <a:pt x="81688" y="51108"/>
                  </a:lnTo>
                  <a:lnTo>
                    <a:pt x="82175" y="42972"/>
                  </a:lnTo>
                  <a:lnTo>
                    <a:pt x="82175" y="39705"/>
                  </a:lnTo>
                  <a:close/>
                </a:path>
                <a:path w="650240" h="227964">
                  <a:moveTo>
                    <a:pt x="65087" y="25884"/>
                  </a:moveTo>
                  <a:lnTo>
                    <a:pt x="15329" y="25884"/>
                  </a:lnTo>
                  <a:lnTo>
                    <a:pt x="15329" y="42218"/>
                  </a:lnTo>
                  <a:lnTo>
                    <a:pt x="65087" y="42218"/>
                  </a:lnTo>
                  <a:lnTo>
                    <a:pt x="65087" y="39705"/>
                  </a:lnTo>
                  <a:lnTo>
                    <a:pt x="135702" y="39705"/>
                  </a:lnTo>
                  <a:lnTo>
                    <a:pt x="135702" y="36941"/>
                  </a:lnTo>
                  <a:lnTo>
                    <a:pt x="65087" y="36941"/>
                  </a:lnTo>
                  <a:lnTo>
                    <a:pt x="65087" y="25884"/>
                  </a:lnTo>
                  <a:close/>
                </a:path>
                <a:path w="650240" h="227964">
                  <a:moveTo>
                    <a:pt x="135702" y="39705"/>
                  </a:moveTo>
                  <a:lnTo>
                    <a:pt x="85945" y="39705"/>
                  </a:lnTo>
                  <a:lnTo>
                    <a:pt x="85945" y="42218"/>
                  </a:lnTo>
                  <a:lnTo>
                    <a:pt x="135702" y="42218"/>
                  </a:lnTo>
                  <a:lnTo>
                    <a:pt x="135702" y="39705"/>
                  </a:lnTo>
                  <a:close/>
                </a:path>
                <a:path w="650240" h="227964">
                  <a:moveTo>
                    <a:pt x="85945" y="502"/>
                  </a:moveTo>
                  <a:lnTo>
                    <a:pt x="65087" y="502"/>
                  </a:lnTo>
                  <a:lnTo>
                    <a:pt x="65087" y="36941"/>
                  </a:lnTo>
                  <a:lnTo>
                    <a:pt x="85945" y="36941"/>
                  </a:lnTo>
                  <a:lnTo>
                    <a:pt x="85945" y="502"/>
                  </a:lnTo>
                  <a:close/>
                </a:path>
                <a:path w="650240" h="227964">
                  <a:moveTo>
                    <a:pt x="135702" y="25884"/>
                  </a:moveTo>
                  <a:lnTo>
                    <a:pt x="85945" y="25884"/>
                  </a:lnTo>
                  <a:lnTo>
                    <a:pt x="85945" y="36941"/>
                  </a:lnTo>
                  <a:lnTo>
                    <a:pt x="135702" y="36941"/>
                  </a:lnTo>
                  <a:lnTo>
                    <a:pt x="135702" y="25884"/>
                  </a:lnTo>
                  <a:close/>
                </a:path>
                <a:path w="650240" h="227964">
                  <a:moveTo>
                    <a:pt x="86447" y="143152"/>
                  </a:moveTo>
                  <a:lnTo>
                    <a:pt x="73694" y="143869"/>
                  </a:lnTo>
                  <a:lnTo>
                    <a:pt x="65589" y="144211"/>
                  </a:lnTo>
                  <a:lnTo>
                    <a:pt x="65589" y="220642"/>
                  </a:lnTo>
                  <a:lnTo>
                    <a:pt x="86447" y="220642"/>
                  </a:lnTo>
                  <a:lnTo>
                    <a:pt x="86447" y="143152"/>
                  </a:lnTo>
                  <a:close/>
                </a:path>
                <a:path w="650240" h="227964">
                  <a:moveTo>
                    <a:pt x="149775" y="120624"/>
                  </a:moveTo>
                  <a:lnTo>
                    <a:pt x="111844" y="124535"/>
                  </a:lnTo>
                  <a:lnTo>
                    <a:pt x="72626" y="126655"/>
                  </a:lnTo>
                  <a:lnTo>
                    <a:pt x="36790" y="127661"/>
                  </a:lnTo>
                  <a:lnTo>
                    <a:pt x="0" y="127661"/>
                  </a:lnTo>
                  <a:lnTo>
                    <a:pt x="2434" y="143152"/>
                  </a:lnTo>
                  <a:lnTo>
                    <a:pt x="2547" y="143869"/>
                  </a:lnTo>
                  <a:lnTo>
                    <a:pt x="2600" y="144211"/>
                  </a:lnTo>
                  <a:lnTo>
                    <a:pt x="2685" y="144749"/>
                  </a:lnTo>
                  <a:lnTo>
                    <a:pt x="2764" y="145252"/>
                  </a:lnTo>
                  <a:lnTo>
                    <a:pt x="15429" y="145252"/>
                  </a:lnTo>
                  <a:lnTo>
                    <a:pt x="48501" y="144749"/>
                  </a:lnTo>
                  <a:lnTo>
                    <a:pt x="61019" y="144403"/>
                  </a:lnTo>
                  <a:lnTo>
                    <a:pt x="65589" y="144211"/>
                  </a:lnTo>
                  <a:lnTo>
                    <a:pt x="65589" y="130174"/>
                  </a:lnTo>
                  <a:lnTo>
                    <a:pt x="150714" y="130174"/>
                  </a:lnTo>
                  <a:lnTo>
                    <a:pt x="149775" y="120624"/>
                  </a:lnTo>
                  <a:close/>
                </a:path>
                <a:path w="650240" h="227964">
                  <a:moveTo>
                    <a:pt x="86447" y="130174"/>
                  </a:moveTo>
                  <a:lnTo>
                    <a:pt x="65589" y="130174"/>
                  </a:lnTo>
                  <a:lnTo>
                    <a:pt x="65589" y="144211"/>
                  </a:lnTo>
                  <a:lnTo>
                    <a:pt x="73694" y="143869"/>
                  </a:lnTo>
                  <a:lnTo>
                    <a:pt x="86428" y="143152"/>
                  </a:lnTo>
                  <a:lnTo>
                    <a:pt x="86447" y="130174"/>
                  </a:lnTo>
                  <a:close/>
                </a:path>
                <a:path w="650240" h="227964">
                  <a:moveTo>
                    <a:pt x="150714" y="130174"/>
                  </a:moveTo>
                  <a:lnTo>
                    <a:pt x="86447" y="130174"/>
                  </a:lnTo>
                  <a:lnTo>
                    <a:pt x="86447" y="143152"/>
                  </a:lnTo>
                  <a:lnTo>
                    <a:pt x="125650" y="139660"/>
                  </a:lnTo>
                  <a:lnTo>
                    <a:pt x="151283" y="135953"/>
                  </a:lnTo>
                  <a:lnTo>
                    <a:pt x="150714" y="130174"/>
                  </a:lnTo>
                  <a:close/>
                </a:path>
                <a:path w="650240" h="227964">
                  <a:moveTo>
                    <a:pt x="186716" y="251"/>
                  </a:moveTo>
                  <a:lnTo>
                    <a:pt x="166110" y="251"/>
                  </a:lnTo>
                  <a:lnTo>
                    <a:pt x="166110" y="227427"/>
                  </a:lnTo>
                  <a:lnTo>
                    <a:pt x="186716" y="227427"/>
                  </a:lnTo>
                  <a:lnTo>
                    <a:pt x="186716" y="251"/>
                  </a:lnTo>
                  <a:close/>
                </a:path>
                <a:path w="650240" h="227964">
                  <a:moveTo>
                    <a:pt x="408093" y="0"/>
                  </a:moveTo>
                  <a:lnTo>
                    <a:pt x="387235" y="0"/>
                  </a:lnTo>
                  <a:lnTo>
                    <a:pt x="387235" y="134948"/>
                  </a:lnTo>
                  <a:lnTo>
                    <a:pt x="408093" y="134948"/>
                  </a:lnTo>
                  <a:lnTo>
                    <a:pt x="408093" y="100771"/>
                  </a:lnTo>
                  <a:lnTo>
                    <a:pt x="401811" y="100771"/>
                  </a:lnTo>
                  <a:lnTo>
                    <a:pt x="401811" y="83180"/>
                  </a:lnTo>
                  <a:lnTo>
                    <a:pt x="408093" y="83180"/>
                  </a:lnTo>
                  <a:lnTo>
                    <a:pt x="408093" y="52019"/>
                  </a:lnTo>
                  <a:lnTo>
                    <a:pt x="401811" y="52019"/>
                  </a:lnTo>
                  <a:lnTo>
                    <a:pt x="401811" y="34679"/>
                  </a:lnTo>
                  <a:lnTo>
                    <a:pt x="408093" y="34679"/>
                  </a:lnTo>
                  <a:lnTo>
                    <a:pt x="408093" y="0"/>
                  </a:lnTo>
                  <a:close/>
                </a:path>
                <a:path w="650240" h="227964">
                  <a:moveTo>
                    <a:pt x="408093" y="83180"/>
                  </a:moveTo>
                  <a:lnTo>
                    <a:pt x="401811" y="83180"/>
                  </a:lnTo>
                  <a:lnTo>
                    <a:pt x="401811" y="100771"/>
                  </a:lnTo>
                  <a:lnTo>
                    <a:pt x="408093" y="100771"/>
                  </a:lnTo>
                  <a:lnTo>
                    <a:pt x="408093" y="83180"/>
                  </a:lnTo>
                  <a:close/>
                </a:path>
                <a:path w="650240" h="227964">
                  <a:moveTo>
                    <a:pt x="441014" y="83180"/>
                  </a:moveTo>
                  <a:lnTo>
                    <a:pt x="408093" y="83180"/>
                  </a:lnTo>
                  <a:lnTo>
                    <a:pt x="408093" y="100771"/>
                  </a:lnTo>
                  <a:lnTo>
                    <a:pt x="441014" y="100771"/>
                  </a:lnTo>
                  <a:lnTo>
                    <a:pt x="441014" y="83180"/>
                  </a:lnTo>
                  <a:close/>
                </a:path>
                <a:path w="650240" h="227964">
                  <a:moveTo>
                    <a:pt x="408093" y="34679"/>
                  </a:moveTo>
                  <a:lnTo>
                    <a:pt x="401811" y="34679"/>
                  </a:lnTo>
                  <a:lnTo>
                    <a:pt x="401811" y="52019"/>
                  </a:lnTo>
                  <a:lnTo>
                    <a:pt x="408093" y="52019"/>
                  </a:lnTo>
                  <a:lnTo>
                    <a:pt x="408093" y="34679"/>
                  </a:lnTo>
                  <a:close/>
                </a:path>
                <a:path w="650240" h="227964">
                  <a:moveTo>
                    <a:pt x="441014" y="34679"/>
                  </a:moveTo>
                  <a:lnTo>
                    <a:pt x="408093" y="34679"/>
                  </a:lnTo>
                  <a:lnTo>
                    <a:pt x="408093" y="52019"/>
                  </a:lnTo>
                  <a:lnTo>
                    <a:pt x="441014" y="52019"/>
                  </a:lnTo>
                  <a:lnTo>
                    <a:pt x="441014" y="34679"/>
                  </a:lnTo>
                  <a:close/>
                </a:path>
                <a:path w="650240" h="227964">
                  <a:moveTo>
                    <a:pt x="408093" y="145754"/>
                  </a:moveTo>
                  <a:lnTo>
                    <a:pt x="260328" y="145754"/>
                  </a:lnTo>
                  <a:lnTo>
                    <a:pt x="260328" y="162843"/>
                  </a:lnTo>
                  <a:lnTo>
                    <a:pt x="387235" y="162843"/>
                  </a:lnTo>
                  <a:lnTo>
                    <a:pt x="387235" y="227427"/>
                  </a:lnTo>
                  <a:lnTo>
                    <a:pt x="408093" y="227427"/>
                  </a:lnTo>
                  <a:lnTo>
                    <a:pt x="408093" y="145754"/>
                  </a:lnTo>
                  <a:close/>
                </a:path>
                <a:path w="650240" h="227964">
                  <a:moveTo>
                    <a:pt x="295008" y="13570"/>
                  </a:moveTo>
                  <a:lnTo>
                    <a:pt x="258286" y="24329"/>
                  </a:lnTo>
                  <a:lnTo>
                    <a:pt x="236187" y="59668"/>
                  </a:lnTo>
                  <a:lnTo>
                    <a:pt x="235700" y="67348"/>
                  </a:lnTo>
                  <a:lnTo>
                    <a:pt x="236151" y="74552"/>
                  </a:lnTo>
                  <a:lnTo>
                    <a:pt x="236187" y="75139"/>
                  </a:lnTo>
                  <a:lnTo>
                    <a:pt x="258286" y="110619"/>
                  </a:lnTo>
                  <a:lnTo>
                    <a:pt x="295008" y="121127"/>
                  </a:lnTo>
                  <a:lnTo>
                    <a:pt x="303426" y="120703"/>
                  </a:lnTo>
                  <a:lnTo>
                    <a:pt x="340141" y="103536"/>
                  </a:lnTo>
                  <a:lnTo>
                    <a:pt x="287636" y="103536"/>
                  </a:lnTo>
                  <a:lnTo>
                    <a:pt x="281018" y="102028"/>
                  </a:lnTo>
                  <a:lnTo>
                    <a:pt x="256056" y="74552"/>
                  </a:lnTo>
                  <a:lnTo>
                    <a:pt x="256056" y="60312"/>
                  </a:lnTo>
                  <a:lnTo>
                    <a:pt x="287636" y="31412"/>
                  </a:lnTo>
                  <a:lnTo>
                    <a:pt x="340141" y="31412"/>
                  </a:lnTo>
                  <a:lnTo>
                    <a:pt x="337540" y="28711"/>
                  </a:lnTo>
                  <a:lnTo>
                    <a:pt x="303426" y="14010"/>
                  </a:lnTo>
                  <a:lnTo>
                    <a:pt x="295008" y="13570"/>
                  </a:lnTo>
                  <a:close/>
                </a:path>
                <a:path w="650240" h="227964">
                  <a:moveTo>
                    <a:pt x="340141" y="31412"/>
                  </a:moveTo>
                  <a:lnTo>
                    <a:pt x="302547" y="31412"/>
                  </a:lnTo>
                  <a:lnTo>
                    <a:pt x="309248" y="32920"/>
                  </a:lnTo>
                  <a:lnTo>
                    <a:pt x="320975" y="38951"/>
                  </a:lnTo>
                  <a:lnTo>
                    <a:pt x="325583" y="43223"/>
                  </a:lnTo>
                  <a:lnTo>
                    <a:pt x="328933" y="48752"/>
                  </a:lnTo>
                  <a:lnTo>
                    <a:pt x="332451" y="54113"/>
                  </a:lnTo>
                  <a:lnTo>
                    <a:pt x="334211" y="60312"/>
                  </a:lnTo>
                  <a:lnTo>
                    <a:pt x="334211" y="74552"/>
                  </a:lnTo>
                  <a:lnTo>
                    <a:pt x="332451" y="80918"/>
                  </a:lnTo>
                  <a:lnTo>
                    <a:pt x="328933" y="86447"/>
                  </a:lnTo>
                  <a:lnTo>
                    <a:pt x="325583" y="91808"/>
                  </a:lnTo>
                  <a:lnTo>
                    <a:pt x="320975" y="95997"/>
                  </a:lnTo>
                  <a:lnTo>
                    <a:pt x="309248" y="102028"/>
                  </a:lnTo>
                  <a:lnTo>
                    <a:pt x="302547" y="103536"/>
                  </a:lnTo>
                  <a:lnTo>
                    <a:pt x="340141" y="103536"/>
                  </a:lnTo>
                  <a:lnTo>
                    <a:pt x="354315" y="67348"/>
                  </a:lnTo>
                  <a:lnTo>
                    <a:pt x="353869" y="60312"/>
                  </a:lnTo>
                  <a:lnTo>
                    <a:pt x="353828" y="59668"/>
                  </a:lnTo>
                  <a:lnTo>
                    <a:pt x="352367" y="52459"/>
                  </a:lnTo>
                  <a:lnTo>
                    <a:pt x="349933" y="45721"/>
                  </a:lnTo>
                  <a:lnTo>
                    <a:pt x="346524" y="39454"/>
                  </a:lnTo>
                  <a:lnTo>
                    <a:pt x="342394" y="33752"/>
                  </a:lnTo>
                  <a:lnTo>
                    <a:pt x="340141" y="31412"/>
                  </a:lnTo>
                  <a:close/>
                </a:path>
                <a:path w="650240" h="227964">
                  <a:moveTo>
                    <a:pt x="649825" y="0"/>
                  </a:moveTo>
                  <a:lnTo>
                    <a:pt x="628967" y="0"/>
                  </a:lnTo>
                  <a:lnTo>
                    <a:pt x="628967" y="132938"/>
                  </a:lnTo>
                  <a:lnTo>
                    <a:pt x="649825" y="132938"/>
                  </a:lnTo>
                  <a:lnTo>
                    <a:pt x="649825" y="74196"/>
                  </a:lnTo>
                  <a:lnTo>
                    <a:pt x="634496" y="74196"/>
                  </a:lnTo>
                  <a:lnTo>
                    <a:pt x="634496" y="56794"/>
                  </a:lnTo>
                  <a:lnTo>
                    <a:pt x="649825" y="56794"/>
                  </a:lnTo>
                  <a:lnTo>
                    <a:pt x="649825" y="0"/>
                  </a:lnTo>
                  <a:close/>
                </a:path>
                <a:path w="650240" h="227964">
                  <a:moveTo>
                    <a:pt x="524677" y="21611"/>
                  </a:moveTo>
                  <a:lnTo>
                    <a:pt x="520656" y="21611"/>
                  </a:lnTo>
                  <a:lnTo>
                    <a:pt x="520656" y="47998"/>
                  </a:lnTo>
                  <a:lnTo>
                    <a:pt x="519316" y="55872"/>
                  </a:lnTo>
                  <a:lnTo>
                    <a:pt x="499631" y="91473"/>
                  </a:lnTo>
                  <a:lnTo>
                    <a:pt x="463611" y="114342"/>
                  </a:lnTo>
                  <a:lnTo>
                    <a:pt x="474417" y="130927"/>
                  </a:lnTo>
                  <a:lnTo>
                    <a:pt x="507589" y="110572"/>
                  </a:lnTo>
                  <a:lnTo>
                    <a:pt x="529703" y="78908"/>
                  </a:lnTo>
                  <a:lnTo>
                    <a:pt x="531483" y="74196"/>
                  </a:lnTo>
                  <a:lnTo>
                    <a:pt x="528918" y="67380"/>
                  </a:lnTo>
                  <a:lnTo>
                    <a:pt x="526562" y="58427"/>
                  </a:lnTo>
                  <a:lnTo>
                    <a:pt x="525148" y="49286"/>
                  </a:lnTo>
                  <a:lnTo>
                    <a:pt x="524677" y="39956"/>
                  </a:lnTo>
                  <a:lnTo>
                    <a:pt x="524677" y="21611"/>
                  </a:lnTo>
                  <a:close/>
                </a:path>
                <a:path w="650240" h="227964">
                  <a:moveTo>
                    <a:pt x="541766" y="21611"/>
                  </a:moveTo>
                  <a:lnTo>
                    <a:pt x="537745" y="21611"/>
                  </a:lnTo>
                  <a:lnTo>
                    <a:pt x="537745" y="39956"/>
                  </a:lnTo>
                  <a:lnTo>
                    <a:pt x="537387" y="47197"/>
                  </a:lnTo>
                  <a:lnTo>
                    <a:pt x="537347" y="47998"/>
                  </a:lnTo>
                  <a:lnTo>
                    <a:pt x="537242" y="50118"/>
                  </a:lnTo>
                  <a:lnTo>
                    <a:pt x="535735" y="59998"/>
                  </a:lnTo>
                  <a:lnTo>
                    <a:pt x="533221" y="69594"/>
                  </a:lnTo>
                  <a:lnTo>
                    <a:pt x="531483" y="74196"/>
                  </a:lnTo>
                  <a:lnTo>
                    <a:pt x="532216" y="76144"/>
                  </a:lnTo>
                  <a:lnTo>
                    <a:pt x="561037" y="112331"/>
                  </a:lnTo>
                  <a:lnTo>
                    <a:pt x="586246" y="125901"/>
                  </a:lnTo>
                  <a:lnTo>
                    <a:pt x="596801" y="109316"/>
                  </a:lnTo>
                  <a:lnTo>
                    <a:pt x="588869" y="106017"/>
                  </a:lnTo>
                  <a:lnTo>
                    <a:pt x="581651" y="102279"/>
                  </a:lnTo>
                  <a:lnTo>
                    <a:pt x="552305" y="74966"/>
                  </a:lnTo>
                  <a:lnTo>
                    <a:pt x="541766" y="39956"/>
                  </a:lnTo>
                  <a:lnTo>
                    <a:pt x="541766" y="21611"/>
                  </a:lnTo>
                  <a:close/>
                </a:path>
                <a:path w="650240" h="227964">
                  <a:moveTo>
                    <a:pt x="537745" y="21611"/>
                  </a:moveTo>
                  <a:lnTo>
                    <a:pt x="524677" y="21611"/>
                  </a:lnTo>
                  <a:lnTo>
                    <a:pt x="524677" y="39956"/>
                  </a:lnTo>
                  <a:lnTo>
                    <a:pt x="525043" y="47197"/>
                  </a:lnTo>
                  <a:lnTo>
                    <a:pt x="525148" y="49286"/>
                  </a:lnTo>
                  <a:lnTo>
                    <a:pt x="526562" y="58427"/>
                  </a:lnTo>
                  <a:lnTo>
                    <a:pt x="528918" y="67380"/>
                  </a:lnTo>
                  <a:lnTo>
                    <a:pt x="531483" y="74196"/>
                  </a:lnTo>
                  <a:lnTo>
                    <a:pt x="533221" y="69594"/>
                  </a:lnTo>
                  <a:lnTo>
                    <a:pt x="535735" y="59998"/>
                  </a:lnTo>
                  <a:lnTo>
                    <a:pt x="537242" y="50118"/>
                  </a:lnTo>
                  <a:lnTo>
                    <a:pt x="537745" y="39956"/>
                  </a:lnTo>
                  <a:lnTo>
                    <a:pt x="537745" y="21611"/>
                  </a:lnTo>
                  <a:close/>
                </a:path>
                <a:path w="650240" h="227964">
                  <a:moveTo>
                    <a:pt x="628967" y="56794"/>
                  </a:moveTo>
                  <a:lnTo>
                    <a:pt x="583984" y="56794"/>
                  </a:lnTo>
                  <a:lnTo>
                    <a:pt x="583984" y="74196"/>
                  </a:lnTo>
                  <a:lnTo>
                    <a:pt x="628967" y="74196"/>
                  </a:lnTo>
                  <a:lnTo>
                    <a:pt x="628967" y="56794"/>
                  </a:lnTo>
                  <a:close/>
                </a:path>
                <a:path w="650240" h="227964">
                  <a:moveTo>
                    <a:pt x="649825" y="56794"/>
                  </a:moveTo>
                  <a:lnTo>
                    <a:pt x="634496" y="56794"/>
                  </a:lnTo>
                  <a:lnTo>
                    <a:pt x="634496" y="74196"/>
                  </a:lnTo>
                  <a:lnTo>
                    <a:pt x="649825" y="74196"/>
                  </a:lnTo>
                  <a:lnTo>
                    <a:pt x="649825" y="56794"/>
                  </a:lnTo>
                  <a:close/>
                </a:path>
                <a:path w="650240" h="227964">
                  <a:moveTo>
                    <a:pt x="591523" y="14575"/>
                  </a:moveTo>
                  <a:lnTo>
                    <a:pt x="470145" y="14575"/>
                  </a:lnTo>
                  <a:lnTo>
                    <a:pt x="470145" y="31663"/>
                  </a:lnTo>
                  <a:lnTo>
                    <a:pt x="520656" y="31663"/>
                  </a:lnTo>
                  <a:lnTo>
                    <a:pt x="520656" y="21611"/>
                  </a:lnTo>
                  <a:lnTo>
                    <a:pt x="591523" y="21611"/>
                  </a:lnTo>
                  <a:lnTo>
                    <a:pt x="591523" y="14575"/>
                  </a:lnTo>
                  <a:close/>
                </a:path>
                <a:path w="650240" h="227964">
                  <a:moveTo>
                    <a:pt x="591523" y="21611"/>
                  </a:moveTo>
                  <a:lnTo>
                    <a:pt x="541766" y="21611"/>
                  </a:lnTo>
                  <a:lnTo>
                    <a:pt x="541766" y="31663"/>
                  </a:lnTo>
                  <a:lnTo>
                    <a:pt x="591523" y="31663"/>
                  </a:lnTo>
                  <a:lnTo>
                    <a:pt x="591523" y="21611"/>
                  </a:lnTo>
                  <a:close/>
                </a:path>
                <a:path w="650240" h="227964">
                  <a:moveTo>
                    <a:pt x="649825" y="144246"/>
                  </a:moveTo>
                  <a:lnTo>
                    <a:pt x="502311" y="144246"/>
                  </a:lnTo>
                  <a:lnTo>
                    <a:pt x="502311" y="224412"/>
                  </a:lnTo>
                  <a:lnTo>
                    <a:pt x="649825" y="224412"/>
                  </a:lnTo>
                  <a:lnTo>
                    <a:pt x="649825" y="207323"/>
                  </a:lnTo>
                  <a:lnTo>
                    <a:pt x="522918" y="207323"/>
                  </a:lnTo>
                  <a:lnTo>
                    <a:pt x="522918" y="160832"/>
                  </a:lnTo>
                  <a:lnTo>
                    <a:pt x="649825" y="160832"/>
                  </a:lnTo>
                  <a:lnTo>
                    <a:pt x="649825" y="144246"/>
                  </a:lnTo>
                  <a:close/>
                </a:path>
                <a:path w="650240" h="227964">
                  <a:moveTo>
                    <a:pt x="649825" y="160832"/>
                  </a:moveTo>
                  <a:lnTo>
                    <a:pt x="629470" y="160832"/>
                  </a:lnTo>
                  <a:lnTo>
                    <a:pt x="629470" y="207323"/>
                  </a:lnTo>
                  <a:lnTo>
                    <a:pt x="649825" y="207323"/>
                  </a:lnTo>
                  <a:lnTo>
                    <a:pt x="649825" y="160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083401" y="3476334"/>
              <a:ext cx="6942455" cy="754380"/>
            </a:xfrm>
            <a:custGeom>
              <a:avLst/>
              <a:gdLst/>
              <a:ahLst/>
              <a:cxnLst/>
              <a:rect l="l" t="t" r="r" b="b"/>
              <a:pathLst>
                <a:path w="6942455" h="754379">
                  <a:moveTo>
                    <a:pt x="6816546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942196" y="753903"/>
                  </a:lnTo>
                  <a:lnTo>
                    <a:pt x="6942196" y="125650"/>
                  </a:lnTo>
                  <a:lnTo>
                    <a:pt x="6932322" y="76741"/>
                  </a:lnTo>
                  <a:lnTo>
                    <a:pt x="6905394" y="36802"/>
                  </a:lnTo>
                  <a:lnTo>
                    <a:pt x="6865455" y="9874"/>
                  </a:lnTo>
                  <a:lnTo>
                    <a:pt x="6816546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083401" y="3476333"/>
              <a:ext cx="6942455" cy="754380"/>
            </a:xfrm>
            <a:custGeom>
              <a:avLst/>
              <a:gdLst/>
              <a:ahLst/>
              <a:cxnLst/>
              <a:rect l="l" t="t" r="r" b="b"/>
              <a:pathLst>
                <a:path w="6942455" h="754379">
                  <a:moveTo>
                    <a:pt x="6931726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6942197" y="753903"/>
                  </a:lnTo>
                  <a:lnTo>
                    <a:pt x="6931726" y="743432"/>
                  </a:lnTo>
                  <a:close/>
                </a:path>
                <a:path w="6942455" h="754379">
                  <a:moveTo>
                    <a:pt x="6816546" y="0"/>
                  </a:moveTo>
                  <a:lnTo>
                    <a:pt x="6816546" y="10470"/>
                  </a:lnTo>
                  <a:lnTo>
                    <a:pt x="6861379" y="19522"/>
                  </a:lnTo>
                  <a:lnTo>
                    <a:pt x="6897990" y="44206"/>
                  </a:lnTo>
                  <a:lnTo>
                    <a:pt x="6922674" y="80817"/>
                  </a:lnTo>
                  <a:lnTo>
                    <a:pt x="6931726" y="125650"/>
                  </a:lnTo>
                  <a:lnTo>
                    <a:pt x="6931726" y="743432"/>
                  </a:lnTo>
                  <a:lnTo>
                    <a:pt x="6942197" y="753903"/>
                  </a:lnTo>
                  <a:lnTo>
                    <a:pt x="6942196" y="125650"/>
                  </a:lnTo>
                  <a:lnTo>
                    <a:pt x="6932322" y="76741"/>
                  </a:lnTo>
                  <a:lnTo>
                    <a:pt x="6905394" y="36802"/>
                  </a:lnTo>
                  <a:lnTo>
                    <a:pt x="6865455" y="9874"/>
                  </a:lnTo>
                  <a:lnTo>
                    <a:pt x="6816546" y="0"/>
                  </a:lnTo>
                  <a:close/>
                </a:path>
                <a:path w="6942455" h="754379">
                  <a:moveTo>
                    <a:pt x="6816546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6816546" y="10470"/>
                  </a:lnTo>
                  <a:lnTo>
                    <a:pt x="681654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4127" y="3727970"/>
              <a:ext cx="2861914" cy="22893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858308" y="4230237"/>
              <a:ext cx="1225550" cy="1047115"/>
            </a:xfrm>
            <a:custGeom>
              <a:avLst/>
              <a:gdLst/>
              <a:ahLst/>
              <a:cxnLst/>
              <a:rect l="l" t="t" r="r" b="b"/>
              <a:pathLst>
                <a:path w="1225550" h="1047114">
                  <a:moveTo>
                    <a:pt x="1225093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9874" y="970346"/>
                  </a:lnTo>
                  <a:lnTo>
                    <a:pt x="36802" y="1010286"/>
                  </a:lnTo>
                  <a:lnTo>
                    <a:pt x="76741" y="1037214"/>
                  </a:lnTo>
                  <a:lnTo>
                    <a:pt x="125650" y="1047088"/>
                  </a:lnTo>
                  <a:lnTo>
                    <a:pt x="1225093" y="1047088"/>
                  </a:lnTo>
                  <a:lnTo>
                    <a:pt x="122509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858307" y="4230237"/>
              <a:ext cx="1225550" cy="1047115"/>
            </a:xfrm>
            <a:custGeom>
              <a:avLst/>
              <a:gdLst/>
              <a:ahLst/>
              <a:cxnLst/>
              <a:rect l="l" t="t" r="r" b="b"/>
              <a:pathLst>
                <a:path w="1225550" h="1047114">
                  <a:moveTo>
                    <a:pt x="10470" y="0"/>
                  </a:moveTo>
                  <a:lnTo>
                    <a:pt x="0" y="0"/>
                  </a:lnTo>
                  <a:lnTo>
                    <a:pt x="0" y="921437"/>
                  </a:lnTo>
                  <a:lnTo>
                    <a:pt x="9874" y="970346"/>
                  </a:lnTo>
                  <a:lnTo>
                    <a:pt x="36802" y="1010286"/>
                  </a:lnTo>
                  <a:lnTo>
                    <a:pt x="76741" y="1037214"/>
                  </a:lnTo>
                  <a:lnTo>
                    <a:pt x="125650" y="1047088"/>
                  </a:lnTo>
                  <a:lnTo>
                    <a:pt x="125650" y="1036617"/>
                  </a:lnTo>
                  <a:lnTo>
                    <a:pt x="80817" y="1027566"/>
                  </a:lnTo>
                  <a:lnTo>
                    <a:pt x="44206" y="1002882"/>
                  </a:lnTo>
                  <a:lnTo>
                    <a:pt x="19522" y="966271"/>
                  </a:lnTo>
                  <a:lnTo>
                    <a:pt x="10470" y="921437"/>
                  </a:lnTo>
                  <a:lnTo>
                    <a:pt x="10470" y="0"/>
                  </a:lnTo>
                  <a:close/>
                </a:path>
                <a:path w="1225550" h="1047114">
                  <a:moveTo>
                    <a:pt x="1214622" y="1036617"/>
                  </a:moveTo>
                  <a:lnTo>
                    <a:pt x="125650" y="1036617"/>
                  </a:lnTo>
                  <a:lnTo>
                    <a:pt x="125650" y="1047088"/>
                  </a:lnTo>
                  <a:lnTo>
                    <a:pt x="1225093" y="1047088"/>
                  </a:lnTo>
                  <a:lnTo>
                    <a:pt x="1214622" y="1036617"/>
                  </a:lnTo>
                  <a:close/>
                </a:path>
                <a:path w="1225550" h="1047114">
                  <a:moveTo>
                    <a:pt x="1225093" y="0"/>
                  </a:moveTo>
                  <a:lnTo>
                    <a:pt x="1214622" y="0"/>
                  </a:lnTo>
                  <a:lnTo>
                    <a:pt x="1214622" y="1036617"/>
                  </a:lnTo>
                  <a:lnTo>
                    <a:pt x="1225093" y="1047088"/>
                  </a:lnTo>
                  <a:lnTo>
                    <a:pt x="1225093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136151" y="4483130"/>
              <a:ext cx="650240" cy="541655"/>
            </a:xfrm>
            <a:custGeom>
              <a:avLst/>
              <a:gdLst/>
              <a:ahLst/>
              <a:cxnLst/>
              <a:rect l="l" t="t" r="r" b="b"/>
              <a:pathLst>
                <a:path w="650240" h="541654">
                  <a:moveTo>
                    <a:pt x="68856" y="39705"/>
                  </a:moveTo>
                  <a:lnTo>
                    <a:pt x="65087" y="39705"/>
                  </a:lnTo>
                  <a:lnTo>
                    <a:pt x="65058" y="51108"/>
                  </a:lnTo>
                  <a:lnTo>
                    <a:pt x="62938" y="58176"/>
                  </a:lnTo>
                  <a:lnTo>
                    <a:pt x="62825" y="58553"/>
                  </a:lnTo>
                  <a:lnTo>
                    <a:pt x="58301" y="65589"/>
                  </a:lnTo>
                  <a:lnTo>
                    <a:pt x="54680" y="70534"/>
                  </a:lnTo>
                  <a:lnTo>
                    <a:pt x="54563" y="70694"/>
                  </a:lnTo>
                  <a:lnTo>
                    <a:pt x="18470" y="93264"/>
                  </a:lnTo>
                  <a:lnTo>
                    <a:pt x="10554" y="95494"/>
                  </a:lnTo>
                  <a:lnTo>
                    <a:pt x="19350" y="111829"/>
                  </a:lnTo>
                  <a:lnTo>
                    <a:pt x="59165" y="92101"/>
                  </a:lnTo>
                  <a:lnTo>
                    <a:pt x="75852" y="70534"/>
                  </a:lnTo>
                  <a:lnTo>
                    <a:pt x="73238" y="65306"/>
                  </a:lnTo>
                  <a:lnTo>
                    <a:pt x="70804" y="58176"/>
                  </a:lnTo>
                  <a:lnTo>
                    <a:pt x="69417" y="51108"/>
                  </a:lnTo>
                  <a:lnTo>
                    <a:pt x="69329" y="50511"/>
                  </a:lnTo>
                  <a:lnTo>
                    <a:pt x="68856" y="42972"/>
                  </a:lnTo>
                  <a:lnTo>
                    <a:pt x="68856" y="39705"/>
                  </a:lnTo>
                  <a:close/>
                </a:path>
                <a:path w="650240" h="541654">
                  <a:moveTo>
                    <a:pt x="85945" y="39705"/>
                  </a:moveTo>
                  <a:lnTo>
                    <a:pt x="82175" y="39705"/>
                  </a:lnTo>
                  <a:lnTo>
                    <a:pt x="82175" y="42972"/>
                  </a:lnTo>
                  <a:lnTo>
                    <a:pt x="81724" y="50511"/>
                  </a:lnTo>
                  <a:lnTo>
                    <a:pt x="81688" y="51108"/>
                  </a:lnTo>
                  <a:lnTo>
                    <a:pt x="80470" y="57631"/>
                  </a:lnTo>
                  <a:lnTo>
                    <a:pt x="80368" y="58176"/>
                  </a:lnTo>
                  <a:lnTo>
                    <a:pt x="80298" y="58553"/>
                  </a:lnTo>
                  <a:lnTo>
                    <a:pt x="80227" y="58930"/>
                  </a:lnTo>
                  <a:lnTo>
                    <a:pt x="77793" y="66437"/>
                  </a:lnTo>
                  <a:lnTo>
                    <a:pt x="75852" y="70534"/>
                  </a:lnTo>
                  <a:lnTo>
                    <a:pt x="76646" y="72123"/>
                  </a:lnTo>
                  <a:lnTo>
                    <a:pt x="105844" y="99106"/>
                  </a:lnTo>
                  <a:lnTo>
                    <a:pt x="131430" y="108813"/>
                  </a:lnTo>
                  <a:lnTo>
                    <a:pt x="139974" y="92478"/>
                  </a:lnTo>
                  <a:lnTo>
                    <a:pt x="132168" y="90374"/>
                  </a:lnTo>
                  <a:lnTo>
                    <a:pt x="124833" y="87829"/>
                  </a:lnTo>
                  <a:lnTo>
                    <a:pt x="92730" y="64333"/>
                  </a:lnTo>
                  <a:lnTo>
                    <a:pt x="86014" y="50731"/>
                  </a:lnTo>
                  <a:lnTo>
                    <a:pt x="85945" y="39705"/>
                  </a:lnTo>
                  <a:close/>
                </a:path>
                <a:path w="650240" h="541654">
                  <a:moveTo>
                    <a:pt x="82175" y="39705"/>
                  </a:moveTo>
                  <a:lnTo>
                    <a:pt x="68856" y="39705"/>
                  </a:lnTo>
                  <a:lnTo>
                    <a:pt x="68856" y="42972"/>
                  </a:lnTo>
                  <a:lnTo>
                    <a:pt x="69329" y="50511"/>
                  </a:lnTo>
                  <a:lnTo>
                    <a:pt x="69417" y="51108"/>
                  </a:lnTo>
                  <a:lnTo>
                    <a:pt x="70697" y="57631"/>
                  </a:lnTo>
                  <a:lnTo>
                    <a:pt x="70804" y="58176"/>
                  </a:lnTo>
                  <a:lnTo>
                    <a:pt x="73238" y="65306"/>
                  </a:lnTo>
                  <a:lnTo>
                    <a:pt x="75852" y="70534"/>
                  </a:lnTo>
                  <a:lnTo>
                    <a:pt x="77793" y="66437"/>
                  </a:lnTo>
                  <a:lnTo>
                    <a:pt x="80227" y="58930"/>
                  </a:lnTo>
                  <a:lnTo>
                    <a:pt x="81688" y="51108"/>
                  </a:lnTo>
                  <a:lnTo>
                    <a:pt x="82175" y="42972"/>
                  </a:lnTo>
                  <a:lnTo>
                    <a:pt x="82175" y="39705"/>
                  </a:lnTo>
                  <a:close/>
                </a:path>
                <a:path w="650240" h="541654">
                  <a:moveTo>
                    <a:pt x="65087" y="25884"/>
                  </a:moveTo>
                  <a:lnTo>
                    <a:pt x="15329" y="25884"/>
                  </a:lnTo>
                  <a:lnTo>
                    <a:pt x="15329" y="42218"/>
                  </a:lnTo>
                  <a:lnTo>
                    <a:pt x="65087" y="42218"/>
                  </a:lnTo>
                  <a:lnTo>
                    <a:pt x="65087" y="39705"/>
                  </a:lnTo>
                  <a:lnTo>
                    <a:pt x="135702" y="39705"/>
                  </a:lnTo>
                  <a:lnTo>
                    <a:pt x="135702" y="36941"/>
                  </a:lnTo>
                  <a:lnTo>
                    <a:pt x="65087" y="36941"/>
                  </a:lnTo>
                  <a:lnTo>
                    <a:pt x="65087" y="25884"/>
                  </a:lnTo>
                  <a:close/>
                </a:path>
                <a:path w="650240" h="541654">
                  <a:moveTo>
                    <a:pt x="135702" y="39705"/>
                  </a:moveTo>
                  <a:lnTo>
                    <a:pt x="85945" y="39705"/>
                  </a:lnTo>
                  <a:lnTo>
                    <a:pt x="85945" y="42218"/>
                  </a:lnTo>
                  <a:lnTo>
                    <a:pt x="135702" y="42218"/>
                  </a:lnTo>
                  <a:lnTo>
                    <a:pt x="135702" y="39705"/>
                  </a:lnTo>
                  <a:close/>
                </a:path>
                <a:path w="650240" h="541654">
                  <a:moveTo>
                    <a:pt x="85945" y="502"/>
                  </a:moveTo>
                  <a:lnTo>
                    <a:pt x="65087" y="502"/>
                  </a:lnTo>
                  <a:lnTo>
                    <a:pt x="65087" y="36941"/>
                  </a:lnTo>
                  <a:lnTo>
                    <a:pt x="85945" y="36941"/>
                  </a:lnTo>
                  <a:lnTo>
                    <a:pt x="85945" y="502"/>
                  </a:lnTo>
                  <a:close/>
                </a:path>
                <a:path w="650240" h="541654">
                  <a:moveTo>
                    <a:pt x="135702" y="25884"/>
                  </a:moveTo>
                  <a:lnTo>
                    <a:pt x="85945" y="25884"/>
                  </a:lnTo>
                  <a:lnTo>
                    <a:pt x="85945" y="36941"/>
                  </a:lnTo>
                  <a:lnTo>
                    <a:pt x="135702" y="36941"/>
                  </a:lnTo>
                  <a:lnTo>
                    <a:pt x="135702" y="25884"/>
                  </a:lnTo>
                  <a:close/>
                </a:path>
                <a:path w="650240" h="541654">
                  <a:moveTo>
                    <a:pt x="86447" y="143152"/>
                  </a:moveTo>
                  <a:lnTo>
                    <a:pt x="73694" y="143869"/>
                  </a:lnTo>
                  <a:lnTo>
                    <a:pt x="65589" y="144211"/>
                  </a:lnTo>
                  <a:lnTo>
                    <a:pt x="65589" y="220642"/>
                  </a:lnTo>
                  <a:lnTo>
                    <a:pt x="86447" y="220642"/>
                  </a:lnTo>
                  <a:lnTo>
                    <a:pt x="86447" y="143152"/>
                  </a:lnTo>
                  <a:close/>
                </a:path>
                <a:path w="650240" h="541654">
                  <a:moveTo>
                    <a:pt x="149775" y="120624"/>
                  </a:moveTo>
                  <a:lnTo>
                    <a:pt x="111844" y="124535"/>
                  </a:lnTo>
                  <a:lnTo>
                    <a:pt x="72626" y="126655"/>
                  </a:lnTo>
                  <a:lnTo>
                    <a:pt x="36789" y="127661"/>
                  </a:lnTo>
                  <a:lnTo>
                    <a:pt x="0" y="127661"/>
                  </a:lnTo>
                  <a:lnTo>
                    <a:pt x="2434" y="143152"/>
                  </a:lnTo>
                  <a:lnTo>
                    <a:pt x="2547" y="143869"/>
                  </a:lnTo>
                  <a:lnTo>
                    <a:pt x="2600" y="144211"/>
                  </a:lnTo>
                  <a:lnTo>
                    <a:pt x="2685" y="144749"/>
                  </a:lnTo>
                  <a:lnTo>
                    <a:pt x="2764" y="145252"/>
                  </a:lnTo>
                  <a:lnTo>
                    <a:pt x="15429" y="145252"/>
                  </a:lnTo>
                  <a:lnTo>
                    <a:pt x="48501" y="144749"/>
                  </a:lnTo>
                  <a:lnTo>
                    <a:pt x="61019" y="144403"/>
                  </a:lnTo>
                  <a:lnTo>
                    <a:pt x="65589" y="144211"/>
                  </a:lnTo>
                  <a:lnTo>
                    <a:pt x="65589" y="130174"/>
                  </a:lnTo>
                  <a:lnTo>
                    <a:pt x="150714" y="130174"/>
                  </a:lnTo>
                  <a:lnTo>
                    <a:pt x="149775" y="120624"/>
                  </a:lnTo>
                  <a:close/>
                </a:path>
                <a:path w="650240" h="541654">
                  <a:moveTo>
                    <a:pt x="86447" y="130174"/>
                  </a:moveTo>
                  <a:lnTo>
                    <a:pt x="65589" y="130174"/>
                  </a:lnTo>
                  <a:lnTo>
                    <a:pt x="65589" y="144211"/>
                  </a:lnTo>
                  <a:lnTo>
                    <a:pt x="73694" y="143869"/>
                  </a:lnTo>
                  <a:lnTo>
                    <a:pt x="86428" y="143152"/>
                  </a:lnTo>
                  <a:lnTo>
                    <a:pt x="86447" y="130174"/>
                  </a:lnTo>
                  <a:close/>
                </a:path>
                <a:path w="650240" h="541654">
                  <a:moveTo>
                    <a:pt x="150714" y="130174"/>
                  </a:moveTo>
                  <a:lnTo>
                    <a:pt x="86447" y="130174"/>
                  </a:lnTo>
                  <a:lnTo>
                    <a:pt x="86447" y="143152"/>
                  </a:lnTo>
                  <a:lnTo>
                    <a:pt x="125650" y="139660"/>
                  </a:lnTo>
                  <a:lnTo>
                    <a:pt x="151283" y="135953"/>
                  </a:lnTo>
                  <a:lnTo>
                    <a:pt x="150714" y="130174"/>
                  </a:lnTo>
                  <a:close/>
                </a:path>
                <a:path w="650240" h="541654">
                  <a:moveTo>
                    <a:pt x="186716" y="251"/>
                  </a:moveTo>
                  <a:lnTo>
                    <a:pt x="166110" y="251"/>
                  </a:lnTo>
                  <a:lnTo>
                    <a:pt x="166110" y="227427"/>
                  </a:lnTo>
                  <a:lnTo>
                    <a:pt x="186716" y="227427"/>
                  </a:lnTo>
                  <a:lnTo>
                    <a:pt x="186716" y="251"/>
                  </a:lnTo>
                  <a:close/>
                </a:path>
                <a:path w="650240" h="541654">
                  <a:moveTo>
                    <a:pt x="408093" y="0"/>
                  </a:moveTo>
                  <a:lnTo>
                    <a:pt x="387235" y="0"/>
                  </a:lnTo>
                  <a:lnTo>
                    <a:pt x="387235" y="134948"/>
                  </a:lnTo>
                  <a:lnTo>
                    <a:pt x="408093" y="134948"/>
                  </a:lnTo>
                  <a:lnTo>
                    <a:pt x="408093" y="100771"/>
                  </a:lnTo>
                  <a:lnTo>
                    <a:pt x="401811" y="100771"/>
                  </a:lnTo>
                  <a:lnTo>
                    <a:pt x="401811" y="83180"/>
                  </a:lnTo>
                  <a:lnTo>
                    <a:pt x="408093" y="83180"/>
                  </a:lnTo>
                  <a:lnTo>
                    <a:pt x="408093" y="52019"/>
                  </a:lnTo>
                  <a:lnTo>
                    <a:pt x="401811" y="52019"/>
                  </a:lnTo>
                  <a:lnTo>
                    <a:pt x="401811" y="34679"/>
                  </a:lnTo>
                  <a:lnTo>
                    <a:pt x="408093" y="34679"/>
                  </a:lnTo>
                  <a:lnTo>
                    <a:pt x="408093" y="0"/>
                  </a:lnTo>
                  <a:close/>
                </a:path>
                <a:path w="650240" h="541654">
                  <a:moveTo>
                    <a:pt x="408093" y="83180"/>
                  </a:moveTo>
                  <a:lnTo>
                    <a:pt x="401811" y="83180"/>
                  </a:lnTo>
                  <a:lnTo>
                    <a:pt x="401811" y="100771"/>
                  </a:lnTo>
                  <a:lnTo>
                    <a:pt x="408093" y="100771"/>
                  </a:lnTo>
                  <a:lnTo>
                    <a:pt x="408093" y="83180"/>
                  </a:lnTo>
                  <a:close/>
                </a:path>
                <a:path w="650240" h="541654">
                  <a:moveTo>
                    <a:pt x="441014" y="83180"/>
                  </a:moveTo>
                  <a:lnTo>
                    <a:pt x="408093" y="83180"/>
                  </a:lnTo>
                  <a:lnTo>
                    <a:pt x="408093" y="100771"/>
                  </a:lnTo>
                  <a:lnTo>
                    <a:pt x="441014" y="100771"/>
                  </a:lnTo>
                  <a:lnTo>
                    <a:pt x="441014" y="83180"/>
                  </a:lnTo>
                  <a:close/>
                </a:path>
                <a:path w="650240" h="541654">
                  <a:moveTo>
                    <a:pt x="408093" y="34679"/>
                  </a:moveTo>
                  <a:lnTo>
                    <a:pt x="401811" y="34679"/>
                  </a:lnTo>
                  <a:lnTo>
                    <a:pt x="401811" y="52019"/>
                  </a:lnTo>
                  <a:lnTo>
                    <a:pt x="408093" y="52019"/>
                  </a:lnTo>
                  <a:lnTo>
                    <a:pt x="408093" y="34679"/>
                  </a:lnTo>
                  <a:close/>
                </a:path>
                <a:path w="650240" h="541654">
                  <a:moveTo>
                    <a:pt x="441014" y="34679"/>
                  </a:moveTo>
                  <a:lnTo>
                    <a:pt x="408093" y="34679"/>
                  </a:lnTo>
                  <a:lnTo>
                    <a:pt x="408093" y="52019"/>
                  </a:lnTo>
                  <a:lnTo>
                    <a:pt x="441014" y="52019"/>
                  </a:lnTo>
                  <a:lnTo>
                    <a:pt x="441014" y="34679"/>
                  </a:lnTo>
                  <a:close/>
                </a:path>
                <a:path w="650240" h="541654">
                  <a:moveTo>
                    <a:pt x="408093" y="145754"/>
                  </a:moveTo>
                  <a:lnTo>
                    <a:pt x="260328" y="145754"/>
                  </a:lnTo>
                  <a:lnTo>
                    <a:pt x="260328" y="162843"/>
                  </a:lnTo>
                  <a:lnTo>
                    <a:pt x="387235" y="162843"/>
                  </a:lnTo>
                  <a:lnTo>
                    <a:pt x="387235" y="227427"/>
                  </a:lnTo>
                  <a:lnTo>
                    <a:pt x="408093" y="227427"/>
                  </a:lnTo>
                  <a:lnTo>
                    <a:pt x="408093" y="145754"/>
                  </a:lnTo>
                  <a:close/>
                </a:path>
                <a:path w="650240" h="541654">
                  <a:moveTo>
                    <a:pt x="295008" y="13570"/>
                  </a:moveTo>
                  <a:lnTo>
                    <a:pt x="258286" y="24329"/>
                  </a:lnTo>
                  <a:lnTo>
                    <a:pt x="236187" y="59668"/>
                  </a:lnTo>
                  <a:lnTo>
                    <a:pt x="235700" y="67348"/>
                  </a:lnTo>
                  <a:lnTo>
                    <a:pt x="236151" y="74552"/>
                  </a:lnTo>
                  <a:lnTo>
                    <a:pt x="236187" y="75139"/>
                  </a:lnTo>
                  <a:lnTo>
                    <a:pt x="258286" y="110619"/>
                  </a:lnTo>
                  <a:lnTo>
                    <a:pt x="295008" y="121127"/>
                  </a:lnTo>
                  <a:lnTo>
                    <a:pt x="303426" y="120703"/>
                  </a:lnTo>
                  <a:lnTo>
                    <a:pt x="340141" y="103536"/>
                  </a:lnTo>
                  <a:lnTo>
                    <a:pt x="287636" y="103536"/>
                  </a:lnTo>
                  <a:lnTo>
                    <a:pt x="281018" y="102028"/>
                  </a:lnTo>
                  <a:lnTo>
                    <a:pt x="256056" y="74552"/>
                  </a:lnTo>
                  <a:lnTo>
                    <a:pt x="256056" y="60312"/>
                  </a:lnTo>
                  <a:lnTo>
                    <a:pt x="287636" y="31412"/>
                  </a:lnTo>
                  <a:lnTo>
                    <a:pt x="340141" y="31412"/>
                  </a:lnTo>
                  <a:lnTo>
                    <a:pt x="337540" y="28711"/>
                  </a:lnTo>
                  <a:lnTo>
                    <a:pt x="303426" y="14010"/>
                  </a:lnTo>
                  <a:lnTo>
                    <a:pt x="295008" y="13570"/>
                  </a:lnTo>
                  <a:close/>
                </a:path>
                <a:path w="650240" h="541654">
                  <a:moveTo>
                    <a:pt x="340141" y="31412"/>
                  </a:moveTo>
                  <a:lnTo>
                    <a:pt x="302547" y="31412"/>
                  </a:lnTo>
                  <a:lnTo>
                    <a:pt x="309248" y="32920"/>
                  </a:lnTo>
                  <a:lnTo>
                    <a:pt x="320975" y="38951"/>
                  </a:lnTo>
                  <a:lnTo>
                    <a:pt x="325583" y="43223"/>
                  </a:lnTo>
                  <a:lnTo>
                    <a:pt x="328933" y="48752"/>
                  </a:lnTo>
                  <a:lnTo>
                    <a:pt x="332451" y="54113"/>
                  </a:lnTo>
                  <a:lnTo>
                    <a:pt x="334211" y="60312"/>
                  </a:lnTo>
                  <a:lnTo>
                    <a:pt x="334211" y="74552"/>
                  </a:lnTo>
                  <a:lnTo>
                    <a:pt x="332451" y="80918"/>
                  </a:lnTo>
                  <a:lnTo>
                    <a:pt x="328933" y="86447"/>
                  </a:lnTo>
                  <a:lnTo>
                    <a:pt x="325583" y="91808"/>
                  </a:lnTo>
                  <a:lnTo>
                    <a:pt x="320975" y="95997"/>
                  </a:lnTo>
                  <a:lnTo>
                    <a:pt x="309248" y="102028"/>
                  </a:lnTo>
                  <a:lnTo>
                    <a:pt x="302547" y="103536"/>
                  </a:lnTo>
                  <a:lnTo>
                    <a:pt x="340141" y="103536"/>
                  </a:lnTo>
                  <a:lnTo>
                    <a:pt x="354315" y="67348"/>
                  </a:lnTo>
                  <a:lnTo>
                    <a:pt x="353869" y="60312"/>
                  </a:lnTo>
                  <a:lnTo>
                    <a:pt x="353828" y="59668"/>
                  </a:lnTo>
                  <a:lnTo>
                    <a:pt x="352367" y="52459"/>
                  </a:lnTo>
                  <a:lnTo>
                    <a:pt x="349933" y="45721"/>
                  </a:lnTo>
                  <a:lnTo>
                    <a:pt x="346524" y="39454"/>
                  </a:lnTo>
                  <a:lnTo>
                    <a:pt x="342394" y="33752"/>
                  </a:lnTo>
                  <a:lnTo>
                    <a:pt x="340141" y="31412"/>
                  </a:lnTo>
                  <a:close/>
                </a:path>
                <a:path w="650240" h="541654">
                  <a:moveTo>
                    <a:pt x="649825" y="0"/>
                  </a:moveTo>
                  <a:lnTo>
                    <a:pt x="628967" y="0"/>
                  </a:lnTo>
                  <a:lnTo>
                    <a:pt x="628967" y="132938"/>
                  </a:lnTo>
                  <a:lnTo>
                    <a:pt x="649825" y="132938"/>
                  </a:lnTo>
                  <a:lnTo>
                    <a:pt x="649825" y="74196"/>
                  </a:lnTo>
                  <a:lnTo>
                    <a:pt x="634496" y="74196"/>
                  </a:lnTo>
                  <a:lnTo>
                    <a:pt x="634496" y="56794"/>
                  </a:lnTo>
                  <a:lnTo>
                    <a:pt x="649825" y="56794"/>
                  </a:lnTo>
                  <a:lnTo>
                    <a:pt x="649825" y="0"/>
                  </a:lnTo>
                  <a:close/>
                </a:path>
                <a:path w="650240" h="541654">
                  <a:moveTo>
                    <a:pt x="524677" y="21611"/>
                  </a:moveTo>
                  <a:lnTo>
                    <a:pt x="520656" y="21611"/>
                  </a:lnTo>
                  <a:lnTo>
                    <a:pt x="520656" y="47998"/>
                  </a:lnTo>
                  <a:lnTo>
                    <a:pt x="519316" y="55872"/>
                  </a:lnTo>
                  <a:lnTo>
                    <a:pt x="499631" y="91473"/>
                  </a:lnTo>
                  <a:lnTo>
                    <a:pt x="463611" y="114342"/>
                  </a:lnTo>
                  <a:lnTo>
                    <a:pt x="474417" y="130927"/>
                  </a:lnTo>
                  <a:lnTo>
                    <a:pt x="507589" y="110572"/>
                  </a:lnTo>
                  <a:lnTo>
                    <a:pt x="529703" y="78908"/>
                  </a:lnTo>
                  <a:lnTo>
                    <a:pt x="531483" y="74196"/>
                  </a:lnTo>
                  <a:lnTo>
                    <a:pt x="528918" y="67380"/>
                  </a:lnTo>
                  <a:lnTo>
                    <a:pt x="526562" y="58427"/>
                  </a:lnTo>
                  <a:lnTo>
                    <a:pt x="525148" y="49286"/>
                  </a:lnTo>
                  <a:lnTo>
                    <a:pt x="524677" y="39956"/>
                  </a:lnTo>
                  <a:lnTo>
                    <a:pt x="524677" y="21611"/>
                  </a:lnTo>
                  <a:close/>
                </a:path>
                <a:path w="650240" h="541654">
                  <a:moveTo>
                    <a:pt x="541766" y="21611"/>
                  </a:moveTo>
                  <a:lnTo>
                    <a:pt x="537745" y="21611"/>
                  </a:lnTo>
                  <a:lnTo>
                    <a:pt x="537745" y="39956"/>
                  </a:lnTo>
                  <a:lnTo>
                    <a:pt x="537387" y="47197"/>
                  </a:lnTo>
                  <a:lnTo>
                    <a:pt x="531483" y="74196"/>
                  </a:lnTo>
                  <a:lnTo>
                    <a:pt x="532216" y="76144"/>
                  </a:lnTo>
                  <a:lnTo>
                    <a:pt x="561037" y="112331"/>
                  </a:lnTo>
                  <a:lnTo>
                    <a:pt x="586246" y="125901"/>
                  </a:lnTo>
                  <a:lnTo>
                    <a:pt x="596801" y="109316"/>
                  </a:lnTo>
                  <a:lnTo>
                    <a:pt x="588869" y="106017"/>
                  </a:lnTo>
                  <a:lnTo>
                    <a:pt x="581651" y="102279"/>
                  </a:lnTo>
                  <a:lnTo>
                    <a:pt x="552305" y="74966"/>
                  </a:lnTo>
                  <a:lnTo>
                    <a:pt x="541766" y="39956"/>
                  </a:lnTo>
                  <a:lnTo>
                    <a:pt x="541766" y="21611"/>
                  </a:lnTo>
                  <a:close/>
                </a:path>
                <a:path w="650240" h="541654">
                  <a:moveTo>
                    <a:pt x="537745" y="21611"/>
                  </a:moveTo>
                  <a:lnTo>
                    <a:pt x="524677" y="21611"/>
                  </a:lnTo>
                  <a:lnTo>
                    <a:pt x="524677" y="39956"/>
                  </a:lnTo>
                  <a:lnTo>
                    <a:pt x="525043" y="47197"/>
                  </a:lnTo>
                  <a:lnTo>
                    <a:pt x="525148" y="49286"/>
                  </a:lnTo>
                  <a:lnTo>
                    <a:pt x="526562" y="58427"/>
                  </a:lnTo>
                  <a:lnTo>
                    <a:pt x="528918" y="67380"/>
                  </a:lnTo>
                  <a:lnTo>
                    <a:pt x="531483" y="74196"/>
                  </a:lnTo>
                  <a:lnTo>
                    <a:pt x="533221" y="69594"/>
                  </a:lnTo>
                  <a:lnTo>
                    <a:pt x="535735" y="59998"/>
                  </a:lnTo>
                  <a:lnTo>
                    <a:pt x="537242" y="50118"/>
                  </a:lnTo>
                  <a:lnTo>
                    <a:pt x="537745" y="39956"/>
                  </a:lnTo>
                  <a:lnTo>
                    <a:pt x="537745" y="21611"/>
                  </a:lnTo>
                  <a:close/>
                </a:path>
                <a:path w="650240" h="541654">
                  <a:moveTo>
                    <a:pt x="628967" y="56794"/>
                  </a:moveTo>
                  <a:lnTo>
                    <a:pt x="583984" y="56794"/>
                  </a:lnTo>
                  <a:lnTo>
                    <a:pt x="583984" y="74196"/>
                  </a:lnTo>
                  <a:lnTo>
                    <a:pt x="628967" y="74196"/>
                  </a:lnTo>
                  <a:lnTo>
                    <a:pt x="628967" y="56794"/>
                  </a:lnTo>
                  <a:close/>
                </a:path>
                <a:path w="650240" h="541654">
                  <a:moveTo>
                    <a:pt x="649825" y="56794"/>
                  </a:moveTo>
                  <a:lnTo>
                    <a:pt x="634496" y="56794"/>
                  </a:lnTo>
                  <a:lnTo>
                    <a:pt x="634496" y="74196"/>
                  </a:lnTo>
                  <a:lnTo>
                    <a:pt x="649825" y="74196"/>
                  </a:lnTo>
                  <a:lnTo>
                    <a:pt x="649825" y="56794"/>
                  </a:lnTo>
                  <a:close/>
                </a:path>
                <a:path w="650240" h="541654">
                  <a:moveTo>
                    <a:pt x="591523" y="14575"/>
                  </a:moveTo>
                  <a:lnTo>
                    <a:pt x="470145" y="14575"/>
                  </a:lnTo>
                  <a:lnTo>
                    <a:pt x="470145" y="31663"/>
                  </a:lnTo>
                  <a:lnTo>
                    <a:pt x="520656" y="31663"/>
                  </a:lnTo>
                  <a:lnTo>
                    <a:pt x="520656" y="21611"/>
                  </a:lnTo>
                  <a:lnTo>
                    <a:pt x="591523" y="21611"/>
                  </a:lnTo>
                  <a:lnTo>
                    <a:pt x="591523" y="14575"/>
                  </a:lnTo>
                  <a:close/>
                </a:path>
                <a:path w="650240" h="541654">
                  <a:moveTo>
                    <a:pt x="591523" y="21611"/>
                  </a:moveTo>
                  <a:lnTo>
                    <a:pt x="541766" y="21611"/>
                  </a:lnTo>
                  <a:lnTo>
                    <a:pt x="541766" y="31663"/>
                  </a:lnTo>
                  <a:lnTo>
                    <a:pt x="591523" y="31663"/>
                  </a:lnTo>
                  <a:lnTo>
                    <a:pt x="591523" y="21611"/>
                  </a:lnTo>
                  <a:close/>
                </a:path>
                <a:path w="650240" h="541654">
                  <a:moveTo>
                    <a:pt x="649825" y="144246"/>
                  </a:moveTo>
                  <a:lnTo>
                    <a:pt x="502311" y="144246"/>
                  </a:lnTo>
                  <a:lnTo>
                    <a:pt x="502311" y="224412"/>
                  </a:lnTo>
                  <a:lnTo>
                    <a:pt x="649825" y="224412"/>
                  </a:lnTo>
                  <a:lnTo>
                    <a:pt x="649825" y="207323"/>
                  </a:lnTo>
                  <a:lnTo>
                    <a:pt x="522918" y="207323"/>
                  </a:lnTo>
                  <a:lnTo>
                    <a:pt x="522918" y="160832"/>
                  </a:lnTo>
                  <a:lnTo>
                    <a:pt x="649825" y="160832"/>
                  </a:lnTo>
                  <a:lnTo>
                    <a:pt x="649825" y="144246"/>
                  </a:lnTo>
                  <a:close/>
                </a:path>
                <a:path w="650240" h="541654">
                  <a:moveTo>
                    <a:pt x="649825" y="160832"/>
                  </a:moveTo>
                  <a:lnTo>
                    <a:pt x="629470" y="160832"/>
                  </a:lnTo>
                  <a:lnTo>
                    <a:pt x="629470" y="207323"/>
                  </a:lnTo>
                  <a:lnTo>
                    <a:pt x="649825" y="207323"/>
                  </a:lnTo>
                  <a:lnTo>
                    <a:pt x="649825" y="160832"/>
                  </a:lnTo>
                  <a:close/>
                </a:path>
                <a:path w="650240" h="541654">
                  <a:moveTo>
                    <a:pt x="308588" y="314126"/>
                  </a:moveTo>
                  <a:lnTo>
                    <a:pt x="288484" y="314126"/>
                  </a:lnTo>
                  <a:lnTo>
                    <a:pt x="288484" y="541554"/>
                  </a:lnTo>
                  <a:lnTo>
                    <a:pt x="308588" y="541554"/>
                  </a:lnTo>
                  <a:lnTo>
                    <a:pt x="308588" y="422688"/>
                  </a:lnTo>
                  <a:lnTo>
                    <a:pt x="295520" y="422688"/>
                  </a:lnTo>
                  <a:lnTo>
                    <a:pt x="295520" y="405600"/>
                  </a:lnTo>
                  <a:lnTo>
                    <a:pt x="308588" y="405600"/>
                  </a:lnTo>
                  <a:lnTo>
                    <a:pt x="308588" y="314126"/>
                  </a:lnTo>
                  <a:close/>
                </a:path>
                <a:path w="650240" h="541654">
                  <a:moveTo>
                    <a:pt x="257825" y="320157"/>
                  </a:moveTo>
                  <a:lnTo>
                    <a:pt x="238223" y="320157"/>
                  </a:lnTo>
                  <a:lnTo>
                    <a:pt x="238223" y="530245"/>
                  </a:lnTo>
                  <a:lnTo>
                    <a:pt x="257825" y="530245"/>
                  </a:lnTo>
                  <a:lnTo>
                    <a:pt x="257825" y="422688"/>
                  </a:lnTo>
                  <a:lnTo>
                    <a:pt x="251794" y="422688"/>
                  </a:lnTo>
                  <a:lnTo>
                    <a:pt x="251794" y="405600"/>
                  </a:lnTo>
                  <a:lnTo>
                    <a:pt x="257825" y="405600"/>
                  </a:lnTo>
                  <a:lnTo>
                    <a:pt x="257825" y="320157"/>
                  </a:lnTo>
                  <a:close/>
                </a:path>
                <a:path w="650240" h="541654">
                  <a:moveTo>
                    <a:pt x="257825" y="405600"/>
                  </a:moveTo>
                  <a:lnTo>
                    <a:pt x="251794" y="405600"/>
                  </a:lnTo>
                  <a:lnTo>
                    <a:pt x="251794" y="422688"/>
                  </a:lnTo>
                  <a:lnTo>
                    <a:pt x="257825" y="422688"/>
                  </a:lnTo>
                  <a:lnTo>
                    <a:pt x="257825" y="405600"/>
                  </a:lnTo>
                  <a:close/>
                </a:path>
                <a:path w="650240" h="541654">
                  <a:moveTo>
                    <a:pt x="288484" y="405600"/>
                  </a:moveTo>
                  <a:lnTo>
                    <a:pt x="257825" y="405600"/>
                  </a:lnTo>
                  <a:lnTo>
                    <a:pt x="257825" y="422688"/>
                  </a:lnTo>
                  <a:lnTo>
                    <a:pt x="288484" y="422688"/>
                  </a:lnTo>
                  <a:lnTo>
                    <a:pt x="288484" y="405600"/>
                  </a:lnTo>
                  <a:close/>
                </a:path>
                <a:path w="650240" h="541654">
                  <a:moveTo>
                    <a:pt x="308588" y="405600"/>
                  </a:moveTo>
                  <a:lnTo>
                    <a:pt x="295520" y="405600"/>
                  </a:lnTo>
                  <a:lnTo>
                    <a:pt x="295520" y="422688"/>
                  </a:lnTo>
                  <a:lnTo>
                    <a:pt x="308588" y="422688"/>
                  </a:lnTo>
                  <a:lnTo>
                    <a:pt x="308588" y="405600"/>
                  </a:lnTo>
                  <a:close/>
                </a:path>
                <a:path w="650240" h="541654">
                  <a:moveTo>
                    <a:pt x="200025" y="343528"/>
                  </a:moveTo>
                  <a:lnTo>
                    <a:pt x="193240" y="343528"/>
                  </a:lnTo>
                  <a:lnTo>
                    <a:pt x="193240" y="347298"/>
                  </a:lnTo>
                  <a:lnTo>
                    <a:pt x="192769" y="360334"/>
                  </a:lnTo>
                  <a:lnTo>
                    <a:pt x="181461" y="409165"/>
                  </a:lnTo>
                  <a:lnTo>
                    <a:pt x="152420" y="451446"/>
                  </a:lnTo>
                  <a:lnTo>
                    <a:pt x="116091" y="477974"/>
                  </a:lnTo>
                  <a:lnTo>
                    <a:pt x="128153" y="492801"/>
                  </a:lnTo>
                  <a:lnTo>
                    <a:pt x="160194" y="470514"/>
                  </a:lnTo>
                  <a:lnTo>
                    <a:pt x="189549" y="435866"/>
                  </a:lnTo>
                  <a:lnTo>
                    <a:pt x="206339" y="396584"/>
                  </a:lnTo>
                  <a:lnTo>
                    <a:pt x="212362" y="360617"/>
                  </a:lnTo>
                  <a:lnTo>
                    <a:pt x="200025" y="360617"/>
                  </a:lnTo>
                  <a:lnTo>
                    <a:pt x="200025" y="343528"/>
                  </a:lnTo>
                  <a:close/>
                </a:path>
                <a:path w="650240" h="541654">
                  <a:moveTo>
                    <a:pt x="193240" y="343528"/>
                  </a:moveTo>
                  <a:lnTo>
                    <a:pt x="124886" y="343528"/>
                  </a:lnTo>
                  <a:lnTo>
                    <a:pt x="124886" y="360617"/>
                  </a:lnTo>
                  <a:lnTo>
                    <a:pt x="192738" y="360617"/>
                  </a:lnTo>
                  <a:lnTo>
                    <a:pt x="192769" y="360334"/>
                  </a:lnTo>
                  <a:lnTo>
                    <a:pt x="193240" y="347298"/>
                  </a:lnTo>
                  <a:lnTo>
                    <a:pt x="193240" y="343528"/>
                  </a:lnTo>
                  <a:close/>
                </a:path>
                <a:path w="650240" h="541654">
                  <a:moveTo>
                    <a:pt x="213093" y="343528"/>
                  </a:moveTo>
                  <a:lnTo>
                    <a:pt x="200025" y="343528"/>
                  </a:lnTo>
                  <a:lnTo>
                    <a:pt x="200025" y="360617"/>
                  </a:lnTo>
                  <a:lnTo>
                    <a:pt x="212362" y="360617"/>
                  </a:lnTo>
                  <a:lnTo>
                    <a:pt x="212826" y="354397"/>
                  </a:lnTo>
                  <a:lnTo>
                    <a:pt x="213001" y="347298"/>
                  </a:lnTo>
                  <a:lnTo>
                    <a:pt x="213093" y="343528"/>
                  </a:lnTo>
                  <a:close/>
                </a:path>
                <a:path w="650240" h="541654">
                  <a:moveTo>
                    <a:pt x="397780" y="495063"/>
                  </a:moveTo>
                  <a:lnTo>
                    <a:pt x="347268" y="495063"/>
                  </a:lnTo>
                  <a:lnTo>
                    <a:pt x="347268" y="512403"/>
                  </a:lnTo>
                  <a:lnTo>
                    <a:pt x="553335" y="512403"/>
                  </a:lnTo>
                  <a:lnTo>
                    <a:pt x="553335" y="499084"/>
                  </a:lnTo>
                  <a:lnTo>
                    <a:pt x="397780" y="499084"/>
                  </a:lnTo>
                  <a:lnTo>
                    <a:pt x="397780" y="495063"/>
                  </a:lnTo>
                  <a:close/>
                </a:path>
                <a:path w="650240" h="541654">
                  <a:moveTo>
                    <a:pt x="397780" y="433959"/>
                  </a:moveTo>
                  <a:lnTo>
                    <a:pt x="397780" y="499084"/>
                  </a:lnTo>
                  <a:lnTo>
                    <a:pt x="418387" y="499084"/>
                  </a:lnTo>
                  <a:lnTo>
                    <a:pt x="418387" y="441680"/>
                  </a:lnTo>
                  <a:lnTo>
                    <a:pt x="416816" y="441347"/>
                  </a:lnTo>
                  <a:lnTo>
                    <a:pt x="407078" y="438269"/>
                  </a:lnTo>
                  <a:lnTo>
                    <a:pt x="398283" y="434264"/>
                  </a:lnTo>
                  <a:lnTo>
                    <a:pt x="397780" y="433959"/>
                  </a:lnTo>
                  <a:close/>
                </a:path>
                <a:path w="650240" h="541654">
                  <a:moveTo>
                    <a:pt x="481715" y="495063"/>
                  </a:moveTo>
                  <a:lnTo>
                    <a:pt x="418387" y="495063"/>
                  </a:lnTo>
                  <a:lnTo>
                    <a:pt x="418387" y="499084"/>
                  </a:lnTo>
                  <a:lnTo>
                    <a:pt x="481715" y="499084"/>
                  </a:lnTo>
                  <a:lnTo>
                    <a:pt x="481715" y="495063"/>
                  </a:lnTo>
                  <a:close/>
                </a:path>
                <a:path w="650240" h="541654">
                  <a:moveTo>
                    <a:pt x="502573" y="433501"/>
                  </a:moveTo>
                  <a:lnTo>
                    <a:pt x="501316" y="434264"/>
                  </a:lnTo>
                  <a:lnTo>
                    <a:pt x="492520" y="438269"/>
                  </a:lnTo>
                  <a:lnTo>
                    <a:pt x="482877" y="441347"/>
                  </a:lnTo>
                  <a:lnTo>
                    <a:pt x="481311" y="441680"/>
                  </a:lnTo>
                  <a:lnTo>
                    <a:pt x="481715" y="441680"/>
                  </a:lnTo>
                  <a:lnTo>
                    <a:pt x="481715" y="499084"/>
                  </a:lnTo>
                  <a:lnTo>
                    <a:pt x="502573" y="499084"/>
                  </a:lnTo>
                  <a:lnTo>
                    <a:pt x="502573" y="433501"/>
                  </a:lnTo>
                  <a:close/>
                </a:path>
                <a:path w="650240" h="541654">
                  <a:moveTo>
                    <a:pt x="553335" y="495063"/>
                  </a:moveTo>
                  <a:lnTo>
                    <a:pt x="502573" y="495063"/>
                  </a:lnTo>
                  <a:lnTo>
                    <a:pt x="502573" y="499084"/>
                  </a:lnTo>
                  <a:lnTo>
                    <a:pt x="553335" y="499084"/>
                  </a:lnTo>
                  <a:lnTo>
                    <a:pt x="553335" y="495063"/>
                  </a:lnTo>
                  <a:close/>
                </a:path>
                <a:path w="650240" h="541654">
                  <a:moveTo>
                    <a:pt x="481715" y="431232"/>
                  </a:moveTo>
                  <a:lnTo>
                    <a:pt x="418387" y="431232"/>
                  </a:lnTo>
                  <a:lnTo>
                    <a:pt x="418387" y="441680"/>
                  </a:lnTo>
                  <a:lnTo>
                    <a:pt x="427182" y="443546"/>
                  </a:lnTo>
                  <a:lnTo>
                    <a:pt x="438177" y="444866"/>
                  </a:lnTo>
                  <a:lnTo>
                    <a:pt x="449799" y="445305"/>
                  </a:lnTo>
                  <a:lnTo>
                    <a:pt x="461516" y="444866"/>
                  </a:lnTo>
                  <a:lnTo>
                    <a:pt x="472542" y="443546"/>
                  </a:lnTo>
                  <a:lnTo>
                    <a:pt x="481311" y="441680"/>
                  </a:lnTo>
                  <a:lnTo>
                    <a:pt x="481715" y="441680"/>
                  </a:lnTo>
                  <a:lnTo>
                    <a:pt x="481715" y="431232"/>
                  </a:lnTo>
                  <a:close/>
                </a:path>
                <a:path w="650240" h="541654">
                  <a:moveTo>
                    <a:pt x="418387" y="431232"/>
                  </a:moveTo>
                  <a:lnTo>
                    <a:pt x="397780" y="431232"/>
                  </a:lnTo>
                  <a:lnTo>
                    <a:pt x="397780" y="433959"/>
                  </a:lnTo>
                  <a:lnTo>
                    <a:pt x="398283" y="434264"/>
                  </a:lnTo>
                  <a:lnTo>
                    <a:pt x="407078" y="438269"/>
                  </a:lnTo>
                  <a:lnTo>
                    <a:pt x="416816" y="441347"/>
                  </a:lnTo>
                  <a:lnTo>
                    <a:pt x="418387" y="441680"/>
                  </a:lnTo>
                  <a:lnTo>
                    <a:pt x="418387" y="431232"/>
                  </a:lnTo>
                  <a:close/>
                </a:path>
                <a:path w="650240" h="541654">
                  <a:moveTo>
                    <a:pt x="502573" y="431232"/>
                  </a:moveTo>
                  <a:lnTo>
                    <a:pt x="481715" y="431232"/>
                  </a:lnTo>
                  <a:lnTo>
                    <a:pt x="481715" y="441680"/>
                  </a:lnTo>
                  <a:lnTo>
                    <a:pt x="481311" y="441680"/>
                  </a:lnTo>
                  <a:lnTo>
                    <a:pt x="482877" y="441347"/>
                  </a:lnTo>
                  <a:lnTo>
                    <a:pt x="492520" y="438269"/>
                  </a:lnTo>
                  <a:lnTo>
                    <a:pt x="501316" y="434264"/>
                  </a:lnTo>
                  <a:lnTo>
                    <a:pt x="502573" y="433501"/>
                  </a:lnTo>
                  <a:lnTo>
                    <a:pt x="502573" y="431232"/>
                  </a:lnTo>
                  <a:close/>
                </a:path>
                <a:path w="650240" h="541654">
                  <a:moveTo>
                    <a:pt x="449799" y="328450"/>
                  </a:moveTo>
                  <a:lnTo>
                    <a:pt x="407078" y="335738"/>
                  </a:lnTo>
                  <a:lnTo>
                    <a:pt x="373309" y="362926"/>
                  </a:lnTo>
                  <a:lnTo>
                    <a:pt x="367372" y="387003"/>
                  </a:lnTo>
                  <a:lnTo>
                    <a:pt x="368020" y="395380"/>
                  </a:lnTo>
                  <a:lnTo>
                    <a:pt x="390492" y="429536"/>
                  </a:lnTo>
                  <a:lnTo>
                    <a:pt x="397780" y="433959"/>
                  </a:lnTo>
                  <a:lnTo>
                    <a:pt x="397780" y="431232"/>
                  </a:lnTo>
                  <a:lnTo>
                    <a:pt x="506311" y="431232"/>
                  </a:lnTo>
                  <a:lnTo>
                    <a:pt x="509106" y="429536"/>
                  </a:lnTo>
                  <a:lnTo>
                    <a:pt x="509810" y="428971"/>
                  </a:lnTo>
                  <a:lnTo>
                    <a:pt x="449799" y="428971"/>
                  </a:lnTo>
                  <a:lnTo>
                    <a:pt x="441004" y="428641"/>
                  </a:lnTo>
                  <a:lnTo>
                    <a:pt x="399916" y="413516"/>
                  </a:lnTo>
                  <a:lnTo>
                    <a:pt x="387532" y="395532"/>
                  </a:lnTo>
                  <a:lnTo>
                    <a:pt x="387567" y="378381"/>
                  </a:lnTo>
                  <a:lnTo>
                    <a:pt x="417633" y="350313"/>
                  </a:lnTo>
                  <a:lnTo>
                    <a:pt x="449799" y="345036"/>
                  </a:lnTo>
                  <a:lnTo>
                    <a:pt x="509810" y="345036"/>
                  </a:lnTo>
                  <a:lnTo>
                    <a:pt x="509106" y="344471"/>
                  </a:lnTo>
                  <a:lnTo>
                    <a:pt x="472542" y="330272"/>
                  </a:lnTo>
                  <a:lnTo>
                    <a:pt x="461516" y="328906"/>
                  </a:lnTo>
                  <a:lnTo>
                    <a:pt x="449799" y="328450"/>
                  </a:lnTo>
                  <a:close/>
                </a:path>
                <a:path w="650240" h="541654">
                  <a:moveTo>
                    <a:pt x="506311" y="431232"/>
                  </a:moveTo>
                  <a:lnTo>
                    <a:pt x="502573" y="431232"/>
                  </a:lnTo>
                  <a:lnTo>
                    <a:pt x="502573" y="433501"/>
                  </a:lnTo>
                  <a:lnTo>
                    <a:pt x="506311" y="431232"/>
                  </a:lnTo>
                  <a:close/>
                </a:path>
                <a:path w="650240" h="541654">
                  <a:moveTo>
                    <a:pt x="509810" y="345036"/>
                  </a:moveTo>
                  <a:lnTo>
                    <a:pt x="449799" y="345036"/>
                  </a:lnTo>
                  <a:lnTo>
                    <a:pt x="458705" y="345366"/>
                  </a:lnTo>
                  <a:lnTo>
                    <a:pt x="467076" y="346355"/>
                  </a:lnTo>
                  <a:lnTo>
                    <a:pt x="504332" y="365140"/>
                  </a:lnTo>
                  <a:lnTo>
                    <a:pt x="512318" y="395532"/>
                  </a:lnTo>
                  <a:lnTo>
                    <a:pt x="509693" y="402752"/>
                  </a:lnTo>
                  <a:lnTo>
                    <a:pt x="474914" y="426002"/>
                  </a:lnTo>
                  <a:lnTo>
                    <a:pt x="449799" y="428971"/>
                  </a:lnTo>
                  <a:lnTo>
                    <a:pt x="509810" y="428971"/>
                  </a:lnTo>
                  <a:lnTo>
                    <a:pt x="531802" y="395532"/>
                  </a:lnTo>
                  <a:lnTo>
                    <a:pt x="532477" y="387003"/>
                  </a:lnTo>
                  <a:lnTo>
                    <a:pt x="531821" y="378627"/>
                  </a:lnTo>
                  <a:lnTo>
                    <a:pt x="531802" y="378381"/>
                  </a:lnTo>
                  <a:lnTo>
                    <a:pt x="529776" y="370355"/>
                  </a:lnTo>
                  <a:lnTo>
                    <a:pt x="526399" y="362926"/>
                  </a:lnTo>
                  <a:lnTo>
                    <a:pt x="521671" y="356093"/>
                  </a:lnTo>
                  <a:lnTo>
                    <a:pt x="515892" y="349921"/>
                  </a:lnTo>
                  <a:lnTo>
                    <a:pt x="509810" y="34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083401" y="4230237"/>
              <a:ext cx="6942455" cy="1047115"/>
            </a:xfrm>
            <a:custGeom>
              <a:avLst/>
              <a:gdLst/>
              <a:ahLst/>
              <a:cxnLst/>
              <a:rect l="l" t="t" r="r" b="b"/>
              <a:pathLst>
                <a:path w="6942455" h="1047114">
                  <a:moveTo>
                    <a:pt x="6942196" y="0"/>
                  </a:moveTo>
                  <a:lnTo>
                    <a:pt x="0" y="0"/>
                  </a:lnTo>
                  <a:lnTo>
                    <a:pt x="0" y="1047088"/>
                  </a:lnTo>
                  <a:lnTo>
                    <a:pt x="6816546" y="1047088"/>
                  </a:lnTo>
                  <a:lnTo>
                    <a:pt x="6865455" y="1037214"/>
                  </a:lnTo>
                  <a:lnTo>
                    <a:pt x="6905394" y="1010286"/>
                  </a:lnTo>
                  <a:lnTo>
                    <a:pt x="6932322" y="970346"/>
                  </a:lnTo>
                  <a:lnTo>
                    <a:pt x="6942196" y="921437"/>
                  </a:lnTo>
                  <a:lnTo>
                    <a:pt x="6942196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083401" y="4230237"/>
              <a:ext cx="6942455" cy="1047115"/>
            </a:xfrm>
            <a:custGeom>
              <a:avLst/>
              <a:gdLst/>
              <a:ahLst/>
              <a:cxnLst/>
              <a:rect l="l" t="t" r="r" b="b"/>
              <a:pathLst>
                <a:path w="6942455" h="1047114">
                  <a:moveTo>
                    <a:pt x="6816546" y="1036617"/>
                  </a:moveTo>
                  <a:lnTo>
                    <a:pt x="0" y="1036617"/>
                  </a:lnTo>
                  <a:lnTo>
                    <a:pt x="0" y="1047088"/>
                  </a:lnTo>
                  <a:lnTo>
                    <a:pt x="6816546" y="1047088"/>
                  </a:lnTo>
                  <a:lnTo>
                    <a:pt x="6816546" y="1036617"/>
                  </a:lnTo>
                  <a:close/>
                </a:path>
                <a:path w="6942455" h="1047114">
                  <a:moveTo>
                    <a:pt x="6942196" y="0"/>
                  </a:moveTo>
                  <a:lnTo>
                    <a:pt x="6931726" y="0"/>
                  </a:lnTo>
                  <a:lnTo>
                    <a:pt x="6931726" y="921437"/>
                  </a:lnTo>
                  <a:lnTo>
                    <a:pt x="6922674" y="966271"/>
                  </a:lnTo>
                  <a:lnTo>
                    <a:pt x="6897990" y="1002882"/>
                  </a:lnTo>
                  <a:lnTo>
                    <a:pt x="6861379" y="1027566"/>
                  </a:lnTo>
                  <a:lnTo>
                    <a:pt x="6816546" y="1036617"/>
                  </a:lnTo>
                  <a:lnTo>
                    <a:pt x="6816546" y="1047088"/>
                  </a:lnTo>
                  <a:lnTo>
                    <a:pt x="6865455" y="1037214"/>
                  </a:lnTo>
                  <a:lnTo>
                    <a:pt x="6905394" y="1010286"/>
                  </a:lnTo>
                  <a:lnTo>
                    <a:pt x="6932322" y="970346"/>
                  </a:lnTo>
                  <a:lnTo>
                    <a:pt x="6942196" y="921437"/>
                  </a:lnTo>
                  <a:lnTo>
                    <a:pt x="694219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9699" y="4481874"/>
              <a:ext cx="6257997" cy="543062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890025" y="3476333"/>
            <a:ext cx="9518650" cy="6785609"/>
            <a:chOff x="890025" y="3476333"/>
            <a:chExt cx="9518650" cy="6785609"/>
          </a:xfrm>
        </p:grpSpPr>
        <p:sp>
          <p:nvSpPr>
            <p:cNvPr id="27" name="object 27" descr=""/>
            <p:cNvSpPr/>
            <p:nvPr/>
          </p:nvSpPr>
          <p:spPr>
            <a:xfrm>
              <a:off x="890025" y="3476334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90025" y="3476333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753903"/>
                  </a:lnTo>
                  <a:lnTo>
                    <a:pt x="10470" y="753903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2639060" h="754379">
                  <a:moveTo>
                    <a:pt x="2628192" y="743432"/>
                  </a:moveTo>
                  <a:lnTo>
                    <a:pt x="10470" y="743432"/>
                  </a:lnTo>
                  <a:lnTo>
                    <a:pt x="10470" y="753903"/>
                  </a:lnTo>
                  <a:lnTo>
                    <a:pt x="2628192" y="753903"/>
                  </a:lnTo>
                  <a:lnTo>
                    <a:pt x="2628192" y="743432"/>
                  </a:lnTo>
                  <a:close/>
                </a:path>
                <a:path w="2639060" h="754379">
                  <a:moveTo>
                    <a:pt x="2638663" y="0"/>
                  </a:moveTo>
                  <a:lnTo>
                    <a:pt x="2628192" y="0"/>
                  </a:lnTo>
                  <a:lnTo>
                    <a:pt x="2628192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  <a:path w="2639060" h="754379">
                  <a:moveTo>
                    <a:pt x="2628192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2628192" y="10470"/>
                  </a:lnTo>
                  <a:lnTo>
                    <a:pt x="262819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11505" y="3729226"/>
              <a:ext cx="650240" cy="227965"/>
            </a:xfrm>
            <a:custGeom>
              <a:avLst/>
              <a:gdLst/>
              <a:ahLst/>
              <a:cxnLst/>
              <a:rect l="l" t="t" r="r" b="b"/>
              <a:pathLst>
                <a:path w="650239" h="227964">
                  <a:moveTo>
                    <a:pt x="68856" y="39705"/>
                  </a:moveTo>
                  <a:lnTo>
                    <a:pt x="65087" y="39705"/>
                  </a:lnTo>
                  <a:lnTo>
                    <a:pt x="65058" y="51108"/>
                  </a:lnTo>
                  <a:lnTo>
                    <a:pt x="62938" y="58176"/>
                  </a:lnTo>
                  <a:lnTo>
                    <a:pt x="62825" y="58553"/>
                  </a:lnTo>
                  <a:lnTo>
                    <a:pt x="58301" y="65589"/>
                  </a:lnTo>
                  <a:lnTo>
                    <a:pt x="54680" y="70534"/>
                  </a:lnTo>
                  <a:lnTo>
                    <a:pt x="54563" y="70694"/>
                  </a:lnTo>
                  <a:lnTo>
                    <a:pt x="18470" y="93264"/>
                  </a:lnTo>
                  <a:lnTo>
                    <a:pt x="10554" y="95494"/>
                  </a:lnTo>
                  <a:lnTo>
                    <a:pt x="19350" y="111829"/>
                  </a:lnTo>
                  <a:lnTo>
                    <a:pt x="59165" y="92101"/>
                  </a:lnTo>
                  <a:lnTo>
                    <a:pt x="75852" y="70534"/>
                  </a:lnTo>
                  <a:lnTo>
                    <a:pt x="73238" y="65306"/>
                  </a:lnTo>
                  <a:lnTo>
                    <a:pt x="70804" y="58176"/>
                  </a:lnTo>
                  <a:lnTo>
                    <a:pt x="69417" y="51108"/>
                  </a:lnTo>
                  <a:lnTo>
                    <a:pt x="69329" y="50511"/>
                  </a:lnTo>
                  <a:lnTo>
                    <a:pt x="68856" y="42972"/>
                  </a:lnTo>
                  <a:lnTo>
                    <a:pt x="68856" y="39705"/>
                  </a:lnTo>
                  <a:close/>
                </a:path>
                <a:path w="650239" h="227964">
                  <a:moveTo>
                    <a:pt x="85945" y="39705"/>
                  </a:moveTo>
                  <a:lnTo>
                    <a:pt x="82175" y="39705"/>
                  </a:lnTo>
                  <a:lnTo>
                    <a:pt x="82175" y="42972"/>
                  </a:lnTo>
                  <a:lnTo>
                    <a:pt x="81724" y="50511"/>
                  </a:lnTo>
                  <a:lnTo>
                    <a:pt x="81688" y="51108"/>
                  </a:lnTo>
                  <a:lnTo>
                    <a:pt x="80470" y="57631"/>
                  </a:lnTo>
                  <a:lnTo>
                    <a:pt x="80368" y="58176"/>
                  </a:lnTo>
                  <a:lnTo>
                    <a:pt x="80298" y="58553"/>
                  </a:lnTo>
                  <a:lnTo>
                    <a:pt x="80227" y="58930"/>
                  </a:lnTo>
                  <a:lnTo>
                    <a:pt x="77793" y="66437"/>
                  </a:lnTo>
                  <a:lnTo>
                    <a:pt x="75852" y="70534"/>
                  </a:lnTo>
                  <a:lnTo>
                    <a:pt x="76646" y="72123"/>
                  </a:lnTo>
                  <a:lnTo>
                    <a:pt x="105844" y="99106"/>
                  </a:lnTo>
                  <a:lnTo>
                    <a:pt x="131430" y="108813"/>
                  </a:lnTo>
                  <a:lnTo>
                    <a:pt x="139974" y="92478"/>
                  </a:lnTo>
                  <a:lnTo>
                    <a:pt x="132168" y="90374"/>
                  </a:lnTo>
                  <a:lnTo>
                    <a:pt x="124833" y="87829"/>
                  </a:lnTo>
                  <a:lnTo>
                    <a:pt x="92730" y="64333"/>
                  </a:lnTo>
                  <a:lnTo>
                    <a:pt x="86134" y="51108"/>
                  </a:lnTo>
                  <a:lnTo>
                    <a:pt x="86014" y="50731"/>
                  </a:lnTo>
                  <a:lnTo>
                    <a:pt x="85945" y="39705"/>
                  </a:lnTo>
                  <a:close/>
                </a:path>
                <a:path w="650239" h="227964">
                  <a:moveTo>
                    <a:pt x="82175" y="39705"/>
                  </a:moveTo>
                  <a:lnTo>
                    <a:pt x="68856" y="39705"/>
                  </a:lnTo>
                  <a:lnTo>
                    <a:pt x="68856" y="42972"/>
                  </a:lnTo>
                  <a:lnTo>
                    <a:pt x="69329" y="50511"/>
                  </a:lnTo>
                  <a:lnTo>
                    <a:pt x="69417" y="51108"/>
                  </a:lnTo>
                  <a:lnTo>
                    <a:pt x="70697" y="57631"/>
                  </a:lnTo>
                  <a:lnTo>
                    <a:pt x="70804" y="58176"/>
                  </a:lnTo>
                  <a:lnTo>
                    <a:pt x="73238" y="65306"/>
                  </a:lnTo>
                  <a:lnTo>
                    <a:pt x="75852" y="70534"/>
                  </a:lnTo>
                  <a:lnTo>
                    <a:pt x="77793" y="66437"/>
                  </a:lnTo>
                  <a:lnTo>
                    <a:pt x="80227" y="58930"/>
                  </a:lnTo>
                  <a:lnTo>
                    <a:pt x="81688" y="51108"/>
                  </a:lnTo>
                  <a:lnTo>
                    <a:pt x="82175" y="42972"/>
                  </a:lnTo>
                  <a:lnTo>
                    <a:pt x="82175" y="39705"/>
                  </a:lnTo>
                  <a:close/>
                </a:path>
                <a:path w="650239" h="227964">
                  <a:moveTo>
                    <a:pt x="65087" y="25884"/>
                  </a:moveTo>
                  <a:lnTo>
                    <a:pt x="15329" y="25884"/>
                  </a:lnTo>
                  <a:lnTo>
                    <a:pt x="15329" y="42218"/>
                  </a:lnTo>
                  <a:lnTo>
                    <a:pt x="65087" y="42218"/>
                  </a:lnTo>
                  <a:lnTo>
                    <a:pt x="65087" y="39705"/>
                  </a:lnTo>
                  <a:lnTo>
                    <a:pt x="135702" y="39705"/>
                  </a:lnTo>
                  <a:lnTo>
                    <a:pt x="135702" y="36941"/>
                  </a:lnTo>
                  <a:lnTo>
                    <a:pt x="65087" y="36941"/>
                  </a:lnTo>
                  <a:lnTo>
                    <a:pt x="65087" y="25884"/>
                  </a:lnTo>
                  <a:close/>
                </a:path>
                <a:path w="650239" h="227964">
                  <a:moveTo>
                    <a:pt x="135702" y="39705"/>
                  </a:moveTo>
                  <a:lnTo>
                    <a:pt x="85945" y="39705"/>
                  </a:lnTo>
                  <a:lnTo>
                    <a:pt x="85945" y="42218"/>
                  </a:lnTo>
                  <a:lnTo>
                    <a:pt x="135702" y="42218"/>
                  </a:lnTo>
                  <a:lnTo>
                    <a:pt x="135702" y="39705"/>
                  </a:lnTo>
                  <a:close/>
                </a:path>
                <a:path w="650239" h="227964">
                  <a:moveTo>
                    <a:pt x="85945" y="502"/>
                  </a:moveTo>
                  <a:lnTo>
                    <a:pt x="65087" y="502"/>
                  </a:lnTo>
                  <a:lnTo>
                    <a:pt x="65087" y="36941"/>
                  </a:lnTo>
                  <a:lnTo>
                    <a:pt x="85945" y="36941"/>
                  </a:lnTo>
                  <a:lnTo>
                    <a:pt x="85945" y="502"/>
                  </a:lnTo>
                  <a:close/>
                </a:path>
                <a:path w="650239" h="227964">
                  <a:moveTo>
                    <a:pt x="135702" y="25884"/>
                  </a:moveTo>
                  <a:lnTo>
                    <a:pt x="85945" y="25884"/>
                  </a:lnTo>
                  <a:lnTo>
                    <a:pt x="85945" y="36941"/>
                  </a:lnTo>
                  <a:lnTo>
                    <a:pt x="135702" y="36941"/>
                  </a:lnTo>
                  <a:lnTo>
                    <a:pt x="135702" y="25884"/>
                  </a:lnTo>
                  <a:close/>
                </a:path>
                <a:path w="650239" h="227964">
                  <a:moveTo>
                    <a:pt x="86447" y="143152"/>
                  </a:moveTo>
                  <a:lnTo>
                    <a:pt x="73694" y="143869"/>
                  </a:lnTo>
                  <a:lnTo>
                    <a:pt x="65589" y="144211"/>
                  </a:lnTo>
                  <a:lnTo>
                    <a:pt x="65589" y="220642"/>
                  </a:lnTo>
                  <a:lnTo>
                    <a:pt x="86447" y="220642"/>
                  </a:lnTo>
                  <a:lnTo>
                    <a:pt x="86447" y="143152"/>
                  </a:lnTo>
                  <a:close/>
                </a:path>
                <a:path w="650239" h="227964">
                  <a:moveTo>
                    <a:pt x="149775" y="120624"/>
                  </a:moveTo>
                  <a:lnTo>
                    <a:pt x="111844" y="124535"/>
                  </a:lnTo>
                  <a:lnTo>
                    <a:pt x="72626" y="126655"/>
                  </a:lnTo>
                  <a:lnTo>
                    <a:pt x="36790" y="127661"/>
                  </a:lnTo>
                  <a:lnTo>
                    <a:pt x="0" y="127661"/>
                  </a:lnTo>
                  <a:lnTo>
                    <a:pt x="2434" y="143152"/>
                  </a:lnTo>
                  <a:lnTo>
                    <a:pt x="2547" y="143869"/>
                  </a:lnTo>
                  <a:lnTo>
                    <a:pt x="2600" y="144211"/>
                  </a:lnTo>
                  <a:lnTo>
                    <a:pt x="2685" y="144749"/>
                  </a:lnTo>
                  <a:lnTo>
                    <a:pt x="2764" y="145252"/>
                  </a:lnTo>
                  <a:lnTo>
                    <a:pt x="15429" y="145252"/>
                  </a:lnTo>
                  <a:lnTo>
                    <a:pt x="48501" y="144749"/>
                  </a:lnTo>
                  <a:lnTo>
                    <a:pt x="61019" y="144403"/>
                  </a:lnTo>
                  <a:lnTo>
                    <a:pt x="65589" y="144211"/>
                  </a:lnTo>
                  <a:lnTo>
                    <a:pt x="65589" y="130174"/>
                  </a:lnTo>
                  <a:lnTo>
                    <a:pt x="150714" y="130174"/>
                  </a:lnTo>
                  <a:lnTo>
                    <a:pt x="149775" y="120624"/>
                  </a:lnTo>
                  <a:close/>
                </a:path>
                <a:path w="650239" h="227964">
                  <a:moveTo>
                    <a:pt x="86447" y="130174"/>
                  </a:moveTo>
                  <a:lnTo>
                    <a:pt x="65589" y="130174"/>
                  </a:lnTo>
                  <a:lnTo>
                    <a:pt x="65589" y="144211"/>
                  </a:lnTo>
                  <a:lnTo>
                    <a:pt x="73694" y="143869"/>
                  </a:lnTo>
                  <a:lnTo>
                    <a:pt x="86428" y="143152"/>
                  </a:lnTo>
                  <a:lnTo>
                    <a:pt x="86447" y="130174"/>
                  </a:lnTo>
                  <a:close/>
                </a:path>
                <a:path w="650239" h="227964">
                  <a:moveTo>
                    <a:pt x="150714" y="130174"/>
                  </a:moveTo>
                  <a:lnTo>
                    <a:pt x="86447" y="130174"/>
                  </a:lnTo>
                  <a:lnTo>
                    <a:pt x="86447" y="143152"/>
                  </a:lnTo>
                  <a:lnTo>
                    <a:pt x="125650" y="139660"/>
                  </a:lnTo>
                  <a:lnTo>
                    <a:pt x="151283" y="135953"/>
                  </a:lnTo>
                  <a:lnTo>
                    <a:pt x="150714" y="130174"/>
                  </a:lnTo>
                  <a:close/>
                </a:path>
                <a:path w="650239" h="227964">
                  <a:moveTo>
                    <a:pt x="186716" y="251"/>
                  </a:moveTo>
                  <a:lnTo>
                    <a:pt x="166110" y="251"/>
                  </a:lnTo>
                  <a:lnTo>
                    <a:pt x="166110" y="227427"/>
                  </a:lnTo>
                  <a:lnTo>
                    <a:pt x="186716" y="227427"/>
                  </a:lnTo>
                  <a:lnTo>
                    <a:pt x="186716" y="251"/>
                  </a:lnTo>
                  <a:close/>
                </a:path>
                <a:path w="650239" h="227964">
                  <a:moveTo>
                    <a:pt x="408093" y="0"/>
                  </a:moveTo>
                  <a:lnTo>
                    <a:pt x="387235" y="0"/>
                  </a:lnTo>
                  <a:lnTo>
                    <a:pt x="387235" y="134948"/>
                  </a:lnTo>
                  <a:lnTo>
                    <a:pt x="408093" y="134948"/>
                  </a:lnTo>
                  <a:lnTo>
                    <a:pt x="408093" y="100771"/>
                  </a:lnTo>
                  <a:lnTo>
                    <a:pt x="401811" y="100771"/>
                  </a:lnTo>
                  <a:lnTo>
                    <a:pt x="401811" y="83180"/>
                  </a:lnTo>
                  <a:lnTo>
                    <a:pt x="408093" y="83180"/>
                  </a:lnTo>
                  <a:lnTo>
                    <a:pt x="408093" y="52019"/>
                  </a:lnTo>
                  <a:lnTo>
                    <a:pt x="401811" y="52019"/>
                  </a:lnTo>
                  <a:lnTo>
                    <a:pt x="401811" y="34679"/>
                  </a:lnTo>
                  <a:lnTo>
                    <a:pt x="408093" y="34679"/>
                  </a:lnTo>
                  <a:lnTo>
                    <a:pt x="408093" y="0"/>
                  </a:lnTo>
                  <a:close/>
                </a:path>
                <a:path w="650239" h="227964">
                  <a:moveTo>
                    <a:pt x="408093" y="83180"/>
                  </a:moveTo>
                  <a:lnTo>
                    <a:pt x="401811" y="83180"/>
                  </a:lnTo>
                  <a:lnTo>
                    <a:pt x="401811" y="100771"/>
                  </a:lnTo>
                  <a:lnTo>
                    <a:pt x="408093" y="100771"/>
                  </a:lnTo>
                  <a:lnTo>
                    <a:pt x="408093" y="83180"/>
                  </a:lnTo>
                  <a:close/>
                </a:path>
                <a:path w="650239" h="227964">
                  <a:moveTo>
                    <a:pt x="441014" y="83180"/>
                  </a:moveTo>
                  <a:lnTo>
                    <a:pt x="408093" y="83180"/>
                  </a:lnTo>
                  <a:lnTo>
                    <a:pt x="408093" y="100771"/>
                  </a:lnTo>
                  <a:lnTo>
                    <a:pt x="441014" y="100771"/>
                  </a:lnTo>
                  <a:lnTo>
                    <a:pt x="441014" y="83180"/>
                  </a:lnTo>
                  <a:close/>
                </a:path>
                <a:path w="650239" h="227964">
                  <a:moveTo>
                    <a:pt x="408093" y="34679"/>
                  </a:moveTo>
                  <a:lnTo>
                    <a:pt x="401811" y="34679"/>
                  </a:lnTo>
                  <a:lnTo>
                    <a:pt x="401811" y="52019"/>
                  </a:lnTo>
                  <a:lnTo>
                    <a:pt x="408093" y="52019"/>
                  </a:lnTo>
                  <a:lnTo>
                    <a:pt x="408093" y="34679"/>
                  </a:lnTo>
                  <a:close/>
                </a:path>
                <a:path w="650239" h="227964">
                  <a:moveTo>
                    <a:pt x="441014" y="34679"/>
                  </a:moveTo>
                  <a:lnTo>
                    <a:pt x="408093" y="34679"/>
                  </a:lnTo>
                  <a:lnTo>
                    <a:pt x="408093" y="52019"/>
                  </a:lnTo>
                  <a:lnTo>
                    <a:pt x="441014" y="52019"/>
                  </a:lnTo>
                  <a:lnTo>
                    <a:pt x="441014" y="34679"/>
                  </a:lnTo>
                  <a:close/>
                </a:path>
                <a:path w="650239" h="227964">
                  <a:moveTo>
                    <a:pt x="408093" y="145754"/>
                  </a:moveTo>
                  <a:lnTo>
                    <a:pt x="260328" y="145754"/>
                  </a:lnTo>
                  <a:lnTo>
                    <a:pt x="260328" y="162843"/>
                  </a:lnTo>
                  <a:lnTo>
                    <a:pt x="387235" y="162843"/>
                  </a:lnTo>
                  <a:lnTo>
                    <a:pt x="387235" y="227427"/>
                  </a:lnTo>
                  <a:lnTo>
                    <a:pt x="408093" y="227427"/>
                  </a:lnTo>
                  <a:lnTo>
                    <a:pt x="408093" y="145754"/>
                  </a:lnTo>
                  <a:close/>
                </a:path>
                <a:path w="650239" h="227964">
                  <a:moveTo>
                    <a:pt x="295008" y="13570"/>
                  </a:moveTo>
                  <a:lnTo>
                    <a:pt x="258286" y="24329"/>
                  </a:lnTo>
                  <a:lnTo>
                    <a:pt x="236187" y="59668"/>
                  </a:lnTo>
                  <a:lnTo>
                    <a:pt x="235700" y="67348"/>
                  </a:lnTo>
                  <a:lnTo>
                    <a:pt x="236151" y="74552"/>
                  </a:lnTo>
                  <a:lnTo>
                    <a:pt x="236187" y="75139"/>
                  </a:lnTo>
                  <a:lnTo>
                    <a:pt x="258286" y="110619"/>
                  </a:lnTo>
                  <a:lnTo>
                    <a:pt x="295008" y="121127"/>
                  </a:lnTo>
                  <a:lnTo>
                    <a:pt x="303426" y="120703"/>
                  </a:lnTo>
                  <a:lnTo>
                    <a:pt x="340141" y="103536"/>
                  </a:lnTo>
                  <a:lnTo>
                    <a:pt x="287636" y="103536"/>
                  </a:lnTo>
                  <a:lnTo>
                    <a:pt x="281018" y="102028"/>
                  </a:lnTo>
                  <a:lnTo>
                    <a:pt x="256056" y="74552"/>
                  </a:lnTo>
                  <a:lnTo>
                    <a:pt x="256056" y="60312"/>
                  </a:lnTo>
                  <a:lnTo>
                    <a:pt x="287636" y="31412"/>
                  </a:lnTo>
                  <a:lnTo>
                    <a:pt x="340141" y="31412"/>
                  </a:lnTo>
                  <a:lnTo>
                    <a:pt x="337540" y="28711"/>
                  </a:lnTo>
                  <a:lnTo>
                    <a:pt x="303426" y="14010"/>
                  </a:lnTo>
                  <a:lnTo>
                    <a:pt x="295008" y="13570"/>
                  </a:lnTo>
                  <a:close/>
                </a:path>
                <a:path w="650239" h="227964">
                  <a:moveTo>
                    <a:pt x="340141" y="31412"/>
                  </a:moveTo>
                  <a:lnTo>
                    <a:pt x="302547" y="31412"/>
                  </a:lnTo>
                  <a:lnTo>
                    <a:pt x="309248" y="32920"/>
                  </a:lnTo>
                  <a:lnTo>
                    <a:pt x="320975" y="38951"/>
                  </a:lnTo>
                  <a:lnTo>
                    <a:pt x="325583" y="43223"/>
                  </a:lnTo>
                  <a:lnTo>
                    <a:pt x="328933" y="48752"/>
                  </a:lnTo>
                  <a:lnTo>
                    <a:pt x="332451" y="54113"/>
                  </a:lnTo>
                  <a:lnTo>
                    <a:pt x="334211" y="60312"/>
                  </a:lnTo>
                  <a:lnTo>
                    <a:pt x="334211" y="74552"/>
                  </a:lnTo>
                  <a:lnTo>
                    <a:pt x="332451" y="80918"/>
                  </a:lnTo>
                  <a:lnTo>
                    <a:pt x="328933" y="86447"/>
                  </a:lnTo>
                  <a:lnTo>
                    <a:pt x="325583" y="91808"/>
                  </a:lnTo>
                  <a:lnTo>
                    <a:pt x="320975" y="95997"/>
                  </a:lnTo>
                  <a:lnTo>
                    <a:pt x="309248" y="102028"/>
                  </a:lnTo>
                  <a:lnTo>
                    <a:pt x="302547" y="103536"/>
                  </a:lnTo>
                  <a:lnTo>
                    <a:pt x="340141" y="103536"/>
                  </a:lnTo>
                  <a:lnTo>
                    <a:pt x="354315" y="67348"/>
                  </a:lnTo>
                  <a:lnTo>
                    <a:pt x="353869" y="60312"/>
                  </a:lnTo>
                  <a:lnTo>
                    <a:pt x="342394" y="33752"/>
                  </a:lnTo>
                  <a:lnTo>
                    <a:pt x="340141" y="31412"/>
                  </a:lnTo>
                  <a:close/>
                </a:path>
                <a:path w="650239" h="227964">
                  <a:moveTo>
                    <a:pt x="649825" y="0"/>
                  </a:moveTo>
                  <a:lnTo>
                    <a:pt x="628967" y="0"/>
                  </a:lnTo>
                  <a:lnTo>
                    <a:pt x="628967" y="132938"/>
                  </a:lnTo>
                  <a:lnTo>
                    <a:pt x="649825" y="132938"/>
                  </a:lnTo>
                  <a:lnTo>
                    <a:pt x="649825" y="74196"/>
                  </a:lnTo>
                  <a:lnTo>
                    <a:pt x="634496" y="74196"/>
                  </a:lnTo>
                  <a:lnTo>
                    <a:pt x="634496" y="56794"/>
                  </a:lnTo>
                  <a:lnTo>
                    <a:pt x="649825" y="56794"/>
                  </a:lnTo>
                  <a:lnTo>
                    <a:pt x="649825" y="0"/>
                  </a:lnTo>
                  <a:close/>
                </a:path>
                <a:path w="650239" h="227964">
                  <a:moveTo>
                    <a:pt x="524677" y="21611"/>
                  </a:moveTo>
                  <a:lnTo>
                    <a:pt x="520656" y="21611"/>
                  </a:lnTo>
                  <a:lnTo>
                    <a:pt x="520656" y="47998"/>
                  </a:lnTo>
                  <a:lnTo>
                    <a:pt x="519316" y="55872"/>
                  </a:lnTo>
                  <a:lnTo>
                    <a:pt x="499631" y="91473"/>
                  </a:lnTo>
                  <a:lnTo>
                    <a:pt x="463611" y="114342"/>
                  </a:lnTo>
                  <a:lnTo>
                    <a:pt x="474417" y="130927"/>
                  </a:lnTo>
                  <a:lnTo>
                    <a:pt x="507589" y="110572"/>
                  </a:lnTo>
                  <a:lnTo>
                    <a:pt x="529703" y="78908"/>
                  </a:lnTo>
                  <a:lnTo>
                    <a:pt x="531483" y="74196"/>
                  </a:lnTo>
                  <a:lnTo>
                    <a:pt x="528918" y="67380"/>
                  </a:lnTo>
                  <a:lnTo>
                    <a:pt x="526562" y="58427"/>
                  </a:lnTo>
                  <a:lnTo>
                    <a:pt x="525148" y="49286"/>
                  </a:lnTo>
                  <a:lnTo>
                    <a:pt x="524677" y="39956"/>
                  </a:lnTo>
                  <a:lnTo>
                    <a:pt x="524677" y="21611"/>
                  </a:lnTo>
                  <a:close/>
                </a:path>
                <a:path w="650239" h="227964">
                  <a:moveTo>
                    <a:pt x="541766" y="21611"/>
                  </a:moveTo>
                  <a:lnTo>
                    <a:pt x="537745" y="21611"/>
                  </a:lnTo>
                  <a:lnTo>
                    <a:pt x="537745" y="39956"/>
                  </a:lnTo>
                  <a:lnTo>
                    <a:pt x="537387" y="47197"/>
                  </a:lnTo>
                  <a:lnTo>
                    <a:pt x="537347" y="47998"/>
                  </a:lnTo>
                  <a:lnTo>
                    <a:pt x="537242" y="50118"/>
                  </a:lnTo>
                  <a:lnTo>
                    <a:pt x="535735" y="59998"/>
                  </a:lnTo>
                  <a:lnTo>
                    <a:pt x="533221" y="69594"/>
                  </a:lnTo>
                  <a:lnTo>
                    <a:pt x="531483" y="74196"/>
                  </a:lnTo>
                  <a:lnTo>
                    <a:pt x="532216" y="76144"/>
                  </a:lnTo>
                  <a:lnTo>
                    <a:pt x="561037" y="112331"/>
                  </a:lnTo>
                  <a:lnTo>
                    <a:pt x="586246" y="125901"/>
                  </a:lnTo>
                  <a:lnTo>
                    <a:pt x="596801" y="109316"/>
                  </a:lnTo>
                  <a:lnTo>
                    <a:pt x="588869" y="106017"/>
                  </a:lnTo>
                  <a:lnTo>
                    <a:pt x="581651" y="102279"/>
                  </a:lnTo>
                  <a:lnTo>
                    <a:pt x="552305" y="74966"/>
                  </a:lnTo>
                  <a:lnTo>
                    <a:pt x="541766" y="39956"/>
                  </a:lnTo>
                  <a:lnTo>
                    <a:pt x="541766" y="21611"/>
                  </a:lnTo>
                  <a:close/>
                </a:path>
                <a:path w="650239" h="227964">
                  <a:moveTo>
                    <a:pt x="537745" y="21611"/>
                  </a:moveTo>
                  <a:lnTo>
                    <a:pt x="524677" y="21611"/>
                  </a:lnTo>
                  <a:lnTo>
                    <a:pt x="524677" y="39956"/>
                  </a:lnTo>
                  <a:lnTo>
                    <a:pt x="531483" y="74196"/>
                  </a:lnTo>
                  <a:lnTo>
                    <a:pt x="533221" y="69594"/>
                  </a:lnTo>
                  <a:lnTo>
                    <a:pt x="535735" y="59998"/>
                  </a:lnTo>
                  <a:lnTo>
                    <a:pt x="537242" y="50118"/>
                  </a:lnTo>
                  <a:lnTo>
                    <a:pt x="537745" y="39956"/>
                  </a:lnTo>
                  <a:lnTo>
                    <a:pt x="537745" y="21611"/>
                  </a:lnTo>
                  <a:close/>
                </a:path>
                <a:path w="650239" h="227964">
                  <a:moveTo>
                    <a:pt x="628967" y="56794"/>
                  </a:moveTo>
                  <a:lnTo>
                    <a:pt x="583984" y="56794"/>
                  </a:lnTo>
                  <a:lnTo>
                    <a:pt x="583984" y="74196"/>
                  </a:lnTo>
                  <a:lnTo>
                    <a:pt x="628967" y="74196"/>
                  </a:lnTo>
                  <a:lnTo>
                    <a:pt x="628967" y="56794"/>
                  </a:lnTo>
                  <a:close/>
                </a:path>
                <a:path w="650239" h="227964">
                  <a:moveTo>
                    <a:pt x="649825" y="56794"/>
                  </a:moveTo>
                  <a:lnTo>
                    <a:pt x="634496" y="56794"/>
                  </a:lnTo>
                  <a:lnTo>
                    <a:pt x="634496" y="74196"/>
                  </a:lnTo>
                  <a:lnTo>
                    <a:pt x="649825" y="74196"/>
                  </a:lnTo>
                  <a:lnTo>
                    <a:pt x="649825" y="56794"/>
                  </a:lnTo>
                  <a:close/>
                </a:path>
                <a:path w="650239" h="227964">
                  <a:moveTo>
                    <a:pt x="591523" y="14575"/>
                  </a:moveTo>
                  <a:lnTo>
                    <a:pt x="470145" y="14575"/>
                  </a:lnTo>
                  <a:lnTo>
                    <a:pt x="470145" y="31663"/>
                  </a:lnTo>
                  <a:lnTo>
                    <a:pt x="520656" y="31663"/>
                  </a:lnTo>
                  <a:lnTo>
                    <a:pt x="520656" y="21611"/>
                  </a:lnTo>
                  <a:lnTo>
                    <a:pt x="591523" y="21611"/>
                  </a:lnTo>
                  <a:lnTo>
                    <a:pt x="591523" y="14575"/>
                  </a:lnTo>
                  <a:close/>
                </a:path>
                <a:path w="650239" h="227964">
                  <a:moveTo>
                    <a:pt x="591523" y="21611"/>
                  </a:moveTo>
                  <a:lnTo>
                    <a:pt x="541766" y="21611"/>
                  </a:lnTo>
                  <a:lnTo>
                    <a:pt x="541766" y="31663"/>
                  </a:lnTo>
                  <a:lnTo>
                    <a:pt x="591523" y="31663"/>
                  </a:lnTo>
                  <a:lnTo>
                    <a:pt x="591523" y="21611"/>
                  </a:lnTo>
                  <a:close/>
                </a:path>
                <a:path w="650239" h="227964">
                  <a:moveTo>
                    <a:pt x="649825" y="144246"/>
                  </a:moveTo>
                  <a:lnTo>
                    <a:pt x="502311" y="144246"/>
                  </a:lnTo>
                  <a:lnTo>
                    <a:pt x="502311" y="224412"/>
                  </a:lnTo>
                  <a:lnTo>
                    <a:pt x="649825" y="224412"/>
                  </a:lnTo>
                  <a:lnTo>
                    <a:pt x="649825" y="207323"/>
                  </a:lnTo>
                  <a:lnTo>
                    <a:pt x="522918" y="207323"/>
                  </a:lnTo>
                  <a:lnTo>
                    <a:pt x="522918" y="160832"/>
                  </a:lnTo>
                  <a:lnTo>
                    <a:pt x="649825" y="160832"/>
                  </a:lnTo>
                  <a:lnTo>
                    <a:pt x="649825" y="144246"/>
                  </a:lnTo>
                  <a:close/>
                </a:path>
                <a:path w="650239" h="227964">
                  <a:moveTo>
                    <a:pt x="649825" y="160832"/>
                  </a:moveTo>
                  <a:lnTo>
                    <a:pt x="629470" y="160832"/>
                  </a:lnTo>
                  <a:lnTo>
                    <a:pt x="629470" y="207323"/>
                  </a:lnTo>
                  <a:lnTo>
                    <a:pt x="649825" y="207323"/>
                  </a:lnTo>
                  <a:lnTo>
                    <a:pt x="649825" y="160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528688" y="3476334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28682" y="3476338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816724" y="10477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816724" y="753910"/>
                  </a:lnTo>
                  <a:lnTo>
                    <a:pt x="827201" y="753910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173" y="3729226"/>
              <a:ext cx="209333" cy="22642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355888" y="3476334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592652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125650"/>
                  </a:lnTo>
                  <a:lnTo>
                    <a:pt x="6042297" y="76741"/>
                  </a:lnTo>
                  <a:lnTo>
                    <a:pt x="6015369" y="36802"/>
                  </a:lnTo>
                  <a:lnTo>
                    <a:pt x="5975430" y="9874"/>
                  </a:lnTo>
                  <a:lnTo>
                    <a:pt x="592652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355888" y="3476333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41700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41700" y="743432"/>
                  </a:lnTo>
                  <a:close/>
                </a:path>
                <a:path w="6052184" h="754379">
                  <a:moveTo>
                    <a:pt x="5926521" y="0"/>
                  </a:moveTo>
                  <a:lnTo>
                    <a:pt x="5926521" y="10470"/>
                  </a:lnTo>
                  <a:lnTo>
                    <a:pt x="5971354" y="19522"/>
                  </a:lnTo>
                  <a:lnTo>
                    <a:pt x="6007965" y="44206"/>
                  </a:lnTo>
                  <a:lnTo>
                    <a:pt x="6032649" y="80817"/>
                  </a:lnTo>
                  <a:lnTo>
                    <a:pt x="6041700" y="125650"/>
                  </a:lnTo>
                  <a:lnTo>
                    <a:pt x="6041700" y="743432"/>
                  </a:lnTo>
                  <a:lnTo>
                    <a:pt x="6052171" y="753903"/>
                  </a:lnTo>
                  <a:lnTo>
                    <a:pt x="6052171" y="125650"/>
                  </a:lnTo>
                  <a:lnTo>
                    <a:pt x="6042297" y="76741"/>
                  </a:lnTo>
                  <a:lnTo>
                    <a:pt x="6015369" y="36802"/>
                  </a:lnTo>
                  <a:lnTo>
                    <a:pt x="5975430" y="9874"/>
                  </a:lnTo>
                  <a:lnTo>
                    <a:pt x="5926521" y="0"/>
                  </a:lnTo>
                  <a:close/>
                </a:path>
                <a:path w="6052184" h="754379">
                  <a:moveTo>
                    <a:pt x="5926521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5926521" y="10470"/>
                  </a:lnTo>
                  <a:lnTo>
                    <a:pt x="592652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577619" y="3729226"/>
              <a:ext cx="419734" cy="227329"/>
            </a:xfrm>
            <a:custGeom>
              <a:avLst/>
              <a:gdLst/>
              <a:ahLst/>
              <a:cxnLst/>
              <a:rect l="l" t="t" r="r" b="b"/>
              <a:pathLst>
                <a:path w="419735" h="227329">
                  <a:moveTo>
                    <a:pt x="60312" y="7287"/>
                  </a:moveTo>
                  <a:lnTo>
                    <a:pt x="57045" y="7287"/>
                  </a:lnTo>
                  <a:lnTo>
                    <a:pt x="57045" y="28397"/>
                  </a:lnTo>
                  <a:lnTo>
                    <a:pt x="56634" y="35768"/>
                  </a:lnTo>
                  <a:lnTo>
                    <a:pt x="41276" y="73003"/>
                  </a:lnTo>
                  <a:lnTo>
                    <a:pt x="8277" y="98070"/>
                  </a:lnTo>
                  <a:lnTo>
                    <a:pt x="0" y="101274"/>
                  </a:lnTo>
                  <a:lnTo>
                    <a:pt x="11057" y="117860"/>
                  </a:lnTo>
                  <a:lnTo>
                    <a:pt x="44229" y="98258"/>
                  </a:lnTo>
                  <a:lnTo>
                    <a:pt x="67578" y="63327"/>
                  </a:lnTo>
                  <a:lnTo>
                    <a:pt x="64694" y="56008"/>
                  </a:lnTo>
                  <a:lnTo>
                    <a:pt x="62259" y="47118"/>
                  </a:lnTo>
                  <a:lnTo>
                    <a:pt x="60916" y="38653"/>
                  </a:lnTo>
                  <a:lnTo>
                    <a:pt x="60799" y="37915"/>
                  </a:lnTo>
                  <a:lnTo>
                    <a:pt x="60312" y="28397"/>
                  </a:lnTo>
                  <a:lnTo>
                    <a:pt x="60312" y="7287"/>
                  </a:lnTo>
                  <a:close/>
                </a:path>
                <a:path w="419735" h="227329">
                  <a:moveTo>
                    <a:pt x="187219" y="0"/>
                  </a:moveTo>
                  <a:lnTo>
                    <a:pt x="166361" y="0"/>
                  </a:lnTo>
                  <a:lnTo>
                    <a:pt x="166361" y="117357"/>
                  </a:lnTo>
                  <a:lnTo>
                    <a:pt x="187219" y="117357"/>
                  </a:lnTo>
                  <a:lnTo>
                    <a:pt x="187219" y="58301"/>
                  </a:lnTo>
                  <a:lnTo>
                    <a:pt x="175156" y="58301"/>
                  </a:lnTo>
                  <a:lnTo>
                    <a:pt x="175156" y="41213"/>
                  </a:lnTo>
                  <a:lnTo>
                    <a:pt x="187219" y="41213"/>
                  </a:lnTo>
                  <a:lnTo>
                    <a:pt x="187219" y="0"/>
                  </a:lnTo>
                  <a:close/>
                </a:path>
                <a:path w="419735" h="227329">
                  <a:moveTo>
                    <a:pt x="77400" y="7287"/>
                  </a:moveTo>
                  <a:lnTo>
                    <a:pt x="73882" y="7287"/>
                  </a:lnTo>
                  <a:lnTo>
                    <a:pt x="73882" y="28397"/>
                  </a:lnTo>
                  <a:lnTo>
                    <a:pt x="73532" y="35768"/>
                  </a:lnTo>
                  <a:lnTo>
                    <a:pt x="73494" y="36564"/>
                  </a:lnTo>
                  <a:lnTo>
                    <a:pt x="73395" y="38653"/>
                  </a:lnTo>
                  <a:lnTo>
                    <a:pt x="71934" y="48563"/>
                  </a:lnTo>
                  <a:lnTo>
                    <a:pt x="69500" y="58129"/>
                  </a:lnTo>
                  <a:lnTo>
                    <a:pt x="67603" y="63327"/>
                  </a:lnTo>
                  <a:lnTo>
                    <a:pt x="68102" y="64584"/>
                  </a:lnTo>
                  <a:lnTo>
                    <a:pt x="97017" y="99530"/>
                  </a:lnTo>
                  <a:lnTo>
                    <a:pt x="122132" y="112582"/>
                  </a:lnTo>
                  <a:lnTo>
                    <a:pt x="133189" y="96248"/>
                  </a:lnTo>
                  <a:lnTo>
                    <a:pt x="124980" y="93567"/>
                  </a:lnTo>
                  <a:lnTo>
                    <a:pt x="117441" y="89965"/>
                  </a:lnTo>
                  <a:lnTo>
                    <a:pt x="87871" y="63327"/>
                  </a:lnTo>
                  <a:lnTo>
                    <a:pt x="77400" y="35768"/>
                  </a:lnTo>
                  <a:lnTo>
                    <a:pt x="77400" y="7287"/>
                  </a:lnTo>
                  <a:close/>
                </a:path>
                <a:path w="419735" h="227329">
                  <a:moveTo>
                    <a:pt x="73882" y="7287"/>
                  </a:moveTo>
                  <a:lnTo>
                    <a:pt x="60312" y="7287"/>
                  </a:lnTo>
                  <a:lnTo>
                    <a:pt x="60312" y="28397"/>
                  </a:lnTo>
                  <a:lnTo>
                    <a:pt x="60689" y="35768"/>
                  </a:lnTo>
                  <a:lnTo>
                    <a:pt x="60799" y="37915"/>
                  </a:lnTo>
                  <a:lnTo>
                    <a:pt x="62259" y="47118"/>
                  </a:lnTo>
                  <a:lnTo>
                    <a:pt x="64694" y="56008"/>
                  </a:lnTo>
                  <a:lnTo>
                    <a:pt x="67603" y="63327"/>
                  </a:lnTo>
                  <a:lnTo>
                    <a:pt x="69436" y="58301"/>
                  </a:lnTo>
                  <a:lnTo>
                    <a:pt x="69500" y="58129"/>
                  </a:lnTo>
                  <a:lnTo>
                    <a:pt x="71934" y="48563"/>
                  </a:lnTo>
                  <a:lnTo>
                    <a:pt x="73395" y="38653"/>
                  </a:lnTo>
                  <a:lnTo>
                    <a:pt x="73882" y="28397"/>
                  </a:lnTo>
                  <a:lnTo>
                    <a:pt x="73882" y="7287"/>
                  </a:lnTo>
                  <a:close/>
                </a:path>
                <a:path w="419735" h="227329">
                  <a:moveTo>
                    <a:pt x="166361" y="41213"/>
                  </a:moveTo>
                  <a:lnTo>
                    <a:pt x="116855" y="41213"/>
                  </a:lnTo>
                  <a:lnTo>
                    <a:pt x="116855" y="58301"/>
                  </a:lnTo>
                  <a:lnTo>
                    <a:pt x="166361" y="58301"/>
                  </a:lnTo>
                  <a:lnTo>
                    <a:pt x="166361" y="41213"/>
                  </a:lnTo>
                  <a:close/>
                </a:path>
                <a:path w="419735" h="227329">
                  <a:moveTo>
                    <a:pt x="187219" y="41213"/>
                  </a:moveTo>
                  <a:lnTo>
                    <a:pt x="175156" y="41213"/>
                  </a:lnTo>
                  <a:lnTo>
                    <a:pt x="175156" y="58301"/>
                  </a:lnTo>
                  <a:lnTo>
                    <a:pt x="187219" y="58301"/>
                  </a:lnTo>
                  <a:lnTo>
                    <a:pt x="187219" y="41213"/>
                  </a:lnTo>
                  <a:close/>
                </a:path>
                <a:path w="419735" h="227329">
                  <a:moveTo>
                    <a:pt x="187219" y="128917"/>
                  </a:moveTo>
                  <a:lnTo>
                    <a:pt x="40962" y="128917"/>
                  </a:lnTo>
                  <a:lnTo>
                    <a:pt x="40962" y="145503"/>
                  </a:lnTo>
                  <a:lnTo>
                    <a:pt x="166612" y="145503"/>
                  </a:lnTo>
                  <a:lnTo>
                    <a:pt x="166612" y="167617"/>
                  </a:lnTo>
                  <a:lnTo>
                    <a:pt x="41464" y="167617"/>
                  </a:lnTo>
                  <a:lnTo>
                    <a:pt x="41464" y="224412"/>
                  </a:lnTo>
                  <a:lnTo>
                    <a:pt x="195512" y="224412"/>
                  </a:lnTo>
                  <a:lnTo>
                    <a:pt x="195512" y="217878"/>
                  </a:lnTo>
                  <a:lnTo>
                    <a:pt x="61820" y="217878"/>
                  </a:lnTo>
                  <a:lnTo>
                    <a:pt x="61820" y="183449"/>
                  </a:lnTo>
                  <a:lnTo>
                    <a:pt x="187219" y="183449"/>
                  </a:lnTo>
                  <a:lnTo>
                    <a:pt x="187219" y="128917"/>
                  </a:lnTo>
                  <a:close/>
                </a:path>
                <a:path w="419735" h="227329">
                  <a:moveTo>
                    <a:pt x="195512" y="207574"/>
                  </a:moveTo>
                  <a:lnTo>
                    <a:pt x="61820" y="207574"/>
                  </a:lnTo>
                  <a:lnTo>
                    <a:pt x="61820" y="217878"/>
                  </a:lnTo>
                  <a:lnTo>
                    <a:pt x="195512" y="217878"/>
                  </a:lnTo>
                  <a:lnTo>
                    <a:pt x="195512" y="207574"/>
                  </a:lnTo>
                  <a:close/>
                </a:path>
                <a:path w="419735" h="227329">
                  <a:moveTo>
                    <a:pt x="418396" y="0"/>
                  </a:moveTo>
                  <a:lnTo>
                    <a:pt x="397538" y="0"/>
                  </a:lnTo>
                  <a:lnTo>
                    <a:pt x="397538" y="134446"/>
                  </a:lnTo>
                  <a:lnTo>
                    <a:pt x="418396" y="134446"/>
                  </a:lnTo>
                  <a:lnTo>
                    <a:pt x="418396" y="99012"/>
                  </a:lnTo>
                  <a:lnTo>
                    <a:pt x="405831" y="99012"/>
                  </a:lnTo>
                  <a:lnTo>
                    <a:pt x="405831" y="81924"/>
                  </a:lnTo>
                  <a:lnTo>
                    <a:pt x="418396" y="81924"/>
                  </a:lnTo>
                  <a:lnTo>
                    <a:pt x="418396" y="53778"/>
                  </a:lnTo>
                  <a:lnTo>
                    <a:pt x="405329" y="53778"/>
                  </a:lnTo>
                  <a:lnTo>
                    <a:pt x="405329" y="36941"/>
                  </a:lnTo>
                  <a:lnTo>
                    <a:pt x="418396" y="36941"/>
                  </a:lnTo>
                  <a:lnTo>
                    <a:pt x="418396" y="0"/>
                  </a:lnTo>
                  <a:close/>
                </a:path>
                <a:path w="419735" h="227329">
                  <a:moveTo>
                    <a:pt x="345519" y="17339"/>
                  </a:moveTo>
                  <a:lnTo>
                    <a:pt x="241983" y="17339"/>
                  </a:lnTo>
                  <a:lnTo>
                    <a:pt x="241983" y="118362"/>
                  </a:lnTo>
                  <a:lnTo>
                    <a:pt x="345519" y="118362"/>
                  </a:lnTo>
                  <a:lnTo>
                    <a:pt x="345519" y="101525"/>
                  </a:lnTo>
                  <a:lnTo>
                    <a:pt x="262338" y="101525"/>
                  </a:lnTo>
                  <a:lnTo>
                    <a:pt x="262338" y="34176"/>
                  </a:lnTo>
                  <a:lnTo>
                    <a:pt x="345519" y="34176"/>
                  </a:lnTo>
                  <a:lnTo>
                    <a:pt x="345519" y="17339"/>
                  </a:lnTo>
                  <a:close/>
                </a:path>
                <a:path w="419735" h="227329">
                  <a:moveTo>
                    <a:pt x="345519" y="34176"/>
                  </a:moveTo>
                  <a:lnTo>
                    <a:pt x="325164" y="34176"/>
                  </a:lnTo>
                  <a:lnTo>
                    <a:pt x="325164" y="101525"/>
                  </a:lnTo>
                  <a:lnTo>
                    <a:pt x="345519" y="101525"/>
                  </a:lnTo>
                  <a:lnTo>
                    <a:pt x="345519" y="99012"/>
                  </a:lnTo>
                  <a:lnTo>
                    <a:pt x="339739" y="99012"/>
                  </a:lnTo>
                  <a:lnTo>
                    <a:pt x="339739" y="81924"/>
                  </a:lnTo>
                  <a:lnTo>
                    <a:pt x="345519" y="81924"/>
                  </a:lnTo>
                  <a:lnTo>
                    <a:pt x="345519" y="53778"/>
                  </a:lnTo>
                  <a:lnTo>
                    <a:pt x="339739" y="53778"/>
                  </a:lnTo>
                  <a:lnTo>
                    <a:pt x="339739" y="36941"/>
                  </a:lnTo>
                  <a:lnTo>
                    <a:pt x="345519" y="36941"/>
                  </a:lnTo>
                  <a:lnTo>
                    <a:pt x="345519" y="34176"/>
                  </a:lnTo>
                  <a:close/>
                </a:path>
                <a:path w="419735" h="227329">
                  <a:moveTo>
                    <a:pt x="345519" y="81924"/>
                  </a:moveTo>
                  <a:lnTo>
                    <a:pt x="339739" y="81924"/>
                  </a:lnTo>
                  <a:lnTo>
                    <a:pt x="339739" y="99012"/>
                  </a:lnTo>
                  <a:lnTo>
                    <a:pt x="345519" y="99012"/>
                  </a:lnTo>
                  <a:lnTo>
                    <a:pt x="345519" y="81924"/>
                  </a:lnTo>
                  <a:close/>
                </a:path>
                <a:path w="419735" h="227329">
                  <a:moveTo>
                    <a:pt x="397538" y="81924"/>
                  </a:moveTo>
                  <a:lnTo>
                    <a:pt x="345519" y="81924"/>
                  </a:lnTo>
                  <a:lnTo>
                    <a:pt x="345519" y="99012"/>
                  </a:lnTo>
                  <a:lnTo>
                    <a:pt x="397538" y="99012"/>
                  </a:lnTo>
                  <a:lnTo>
                    <a:pt x="397538" y="81924"/>
                  </a:lnTo>
                  <a:close/>
                </a:path>
                <a:path w="419735" h="227329">
                  <a:moveTo>
                    <a:pt x="418396" y="81924"/>
                  </a:moveTo>
                  <a:lnTo>
                    <a:pt x="405831" y="81924"/>
                  </a:lnTo>
                  <a:lnTo>
                    <a:pt x="405831" y="99012"/>
                  </a:lnTo>
                  <a:lnTo>
                    <a:pt x="418396" y="99012"/>
                  </a:lnTo>
                  <a:lnTo>
                    <a:pt x="418396" y="81924"/>
                  </a:lnTo>
                  <a:close/>
                </a:path>
                <a:path w="419735" h="227329">
                  <a:moveTo>
                    <a:pt x="345519" y="36941"/>
                  </a:moveTo>
                  <a:lnTo>
                    <a:pt x="339739" y="36941"/>
                  </a:lnTo>
                  <a:lnTo>
                    <a:pt x="339739" y="53778"/>
                  </a:lnTo>
                  <a:lnTo>
                    <a:pt x="345519" y="53778"/>
                  </a:lnTo>
                  <a:lnTo>
                    <a:pt x="345519" y="36941"/>
                  </a:lnTo>
                  <a:close/>
                </a:path>
                <a:path w="419735" h="227329">
                  <a:moveTo>
                    <a:pt x="397538" y="36941"/>
                  </a:moveTo>
                  <a:lnTo>
                    <a:pt x="345519" y="36941"/>
                  </a:lnTo>
                  <a:lnTo>
                    <a:pt x="345519" y="53778"/>
                  </a:lnTo>
                  <a:lnTo>
                    <a:pt x="397538" y="53778"/>
                  </a:lnTo>
                  <a:lnTo>
                    <a:pt x="397538" y="36941"/>
                  </a:lnTo>
                  <a:close/>
                </a:path>
                <a:path w="419735" h="227329">
                  <a:moveTo>
                    <a:pt x="418396" y="36941"/>
                  </a:moveTo>
                  <a:lnTo>
                    <a:pt x="405329" y="36941"/>
                  </a:lnTo>
                  <a:lnTo>
                    <a:pt x="405329" y="53778"/>
                  </a:lnTo>
                  <a:lnTo>
                    <a:pt x="418396" y="53778"/>
                  </a:lnTo>
                  <a:lnTo>
                    <a:pt x="418396" y="36941"/>
                  </a:lnTo>
                  <a:close/>
                </a:path>
                <a:path w="419735" h="227329">
                  <a:moveTo>
                    <a:pt x="343509" y="141231"/>
                  </a:moveTo>
                  <a:lnTo>
                    <a:pt x="299075" y="147592"/>
                  </a:lnTo>
                  <a:lnTo>
                    <a:pt x="269124" y="174591"/>
                  </a:lnTo>
                  <a:lnTo>
                    <a:pt x="267867" y="184203"/>
                  </a:lnTo>
                  <a:lnTo>
                    <a:pt x="269124" y="193800"/>
                  </a:lnTo>
                  <a:lnTo>
                    <a:pt x="299075" y="220563"/>
                  </a:lnTo>
                  <a:lnTo>
                    <a:pt x="343509" y="226925"/>
                  </a:lnTo>
                  <a:lnTo>
                    <a:pt x="360157" y="226218"/>
                  </a:lnTo>
                  <a:lnTo>
                    <a:pt x="374921" y="224097"/>
                  </a:lnTo>
                  <a:lnTo>
                    <a:pt x="387801" y="220563"/>
                  </a:lnTo>
                  <a:lnTo>
                    <a:pt x="398795" y="215616"/>
                  </a:lnTo>
                  <a:lnTo>
                    <a:pt x="406121" y="210590"/>
                  </a:lnTo>
                  <a:lnTo>
                    <a:pt x="343509" y="210590"/>
                  </a:lnTo>
                  <a:lnTo>
                    <a:pt x="335263" y="210386"/>
                  </a:lnTo>
                  <a:lnTo>
                    <a:pt x="295008" y="198276"/>
                  </a:lnTo>
                  <a:lnTo>
                    <a:pt x="288474" y="189564"/>
                  </a:lnTo>
                  <a:lnTo>
                    <a:pt x="288474" y="178507"/>
                  </a:lnTo>
                  <a:lnTo>
                    <a:pt x="327614" y="158382"/>
                  </a:lnTo>
                  <a:lnTo>
                    <a:pt x="343509" y="157565"/>
                  </a:lnTo>
                  <a:lnTo>
                    <a:pt x="405991" y="157565"/>
                  </a:lnTo>
                  <a:lnTo>
                    <a:pt x="398795" y="152539"/>
                  </a:lnTo>
                  <a:lnTo>
                    <a:pt x="387801" y="147592"/>
                  </a:lnTo>
                  <a:lnTo>
                    <a:pt x="374921" y="144058"/>
                  </a:lnTo>
                  <a:lnTo>
                    <a:pt x="360157" y="141938"/>
                  </a:lnTo>
                  <a:lnTo>
                    <a:pt x="343509" y="141231"/>
                  </a:lnTo>
                  <a:close/>
                </a:path>
                <a:path w="419735" h="227329">
                  <a:moveTo>
                    <a:pt x="405991" y="157565"/>
                  </a:moveTo>
                  <a:lnTo>
                    <a:pt x="343509" y="157565"/>
                  </a:lnTo>
                  <a:lnTo>
                    <a:pt x="351849" y="157770"/>
                  </a:lnTo>
                  <a:lnTo>
                    <a:pt x="359529" y="158382"/>
                  </a:lnTo>
                  <a:lnTo>
                    <a:pt x="391759" y="169879"/>
                  </a:lnTo>
                  <a:lnTo>
                    <a:pt x="396282" y="173732"/>
                  </a:lnTo>
                  <a:lnTo>
                    <a:pt x="398544" y="178507"/>
                  </a:lnTo>
                  <a:lnTo>
                    <a:pt x="398544" y="189564"/>
                  </a:lnTo>
                  <a:lnTo>
                    <a:pt x="359529" y="209773"/>
                  </a:lnTo>
                  <a:lnTo>
                    <a:pt x="343509" y="210590"/>
                  </a:lnTo>
                  <a:lnTo>
                    <a:pt x="406121" y="210590"/>
                  </a:lnTo>
                  <a:lnTo>
                    <a:pt x="407700" y="209506"/>
                  </a:lnTo>
                  <a:lnTo>
                    <a:pt x="414062" y="202234"/>
                  </a:lnTo>
                  <a:lnTo>
                    <a:pt x="417878" y="193800"/>
                  </a:lnTo>
                  <a:lnTo>
                    <a:pt x="419150" y="184203"/>
                  </a:lnTo>
                  <a:lnTo>
                    <a:pt x="417878" y="174591"/>
                  </a:lnTo>
                  <a:lnTo>
                    <a:pt x="414062" y="166110"/>
                  </a:lnTo>
                  <a:lnTo>
                    <a:pt x="407700" y="158759"/>
                  </a:lnTo>
                  <a:lnTo>
                    <a:pt x="405991" y="157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90025" y="4230237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90016" y="4230249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897"/>
                  </a:lnTo>
                  <a:lnTo>
                    <a:pt x="10477" y="753897"/>
                  </a:lnTo>
                  <a:lnTo>
                    <a:pt x="2628201" y="753897"/>
                  </a:lnTo>
                  <a:lnTo>
                    <a:pt x="2638666" y="753897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112259" y="4483130"/>
              <a:ext cx="1375410" cy="254000"/>
            </a:xfrm>
            <a:custGeom>
              <a:avLst/>
              <a:gdLst/>
              <a:ahLst/>
              <a:cxnLst/>
              <a:rect l="l" t="t" r="r" b="b"/>
              <a:pathLst>
                <a:path w="1375410" h="254000">
                  <a:moveTo>
                    <a:pt x="101525" y="143492"/>
                  </a:moveTo>
                  <a:lnTo>
                    <a:pt x="59558" y="148519"/>
                  </a:lnTo>
                  <a:lnTo>
                    <a:pt x="25800" y="169041"/>
                  </a:lnTo>
                  <a:lnTo>
                    <a:pt x="22617" y="176580"/>
                  </a:lnTo>
                  <a:lnTo>
                    <a:pt x="22617" y="194004"/>
                  </a:lnTo>
                  <a:lnTo>
                    <a:pt x="59558" y="221898"/>
                  </a:lnTo>
                  <a:lnTo>
                    <a:pt x="101525" y="226925"/>
                  </a:lnTo>
                  <a:lnTo>
                    <a:pt x="113289" y="226610"/>
                  </a:lnTo>
                  <a:lnTo>
                    <a:pt x="151895" y="219228"/>
                  </a:lnTo>
                  <a:lnTo>
                    <a:pt x="167533" y="210590"/>
                  </a:lnTo>
                  <a:lnTo>
                    <a:pt x="101525" y="210590"/>
                  </a:lnTo>
                  <a:lnTo>
                    <a:pt x="92902" y="210401"/>
                  </a:lnTo>
                  <a:lnTo>
                    <a:pt x="55118" y="202632"/>
                  </a:lnTo>
                  <a:lnTo>
                    <a:pt x="43223" y="190486"/>
                  </a:lnTo>
                  <a:lnTo>
                    <a:pt x="43223" y="180099"/>
                  </a:lnTo>
                  <a:lnTo>
                    <a:pt x="77447" y="161413"/>
                  </a:lnTo>
                  <a:lnTo>
                    <a:pt x="101525" y="159576"/>
                  </a:lnTo>
                  <a:lnTo>
                    <a:pt x="166938" y="159576"/>
                  </a:lnTo>
                  <a:lnTo>
                    <a:pt x="165591" y="158461"/>
                  </a:lnTo>
                  <a:lnTo>
                    <a:pt x="124205" y="144749"/>
                  </a:lnTo>
                  <a:lnTo>
                    <a:pt x="113289" y="143807"/>
                  </a:lnTo>
                  <a:lnTo>
                    <a:pt x="101525" y="143492"/>
                  </a:lnTo>
                  <a:close/>
                </a:path>
                <a:path w="1375410" h="254000">
                  <a:moveTo>
                    <a:pt x="166938" y="159576"/>
                  </a:moveTo>
                  <a:lnTo>
                    <a:pt x="101525" y="159576"/>
                  </a:lnTo>
                  <a:lnTo>
                    <a:pt x="110258" y="159780"/>
                  </a:lnTo>
                  <a:lnTo>
                    <a:pt x="118362" y="160393"/>
                  </a:lnTo>
                  <a:lnTo>
                    <a:pt x="152791" y="171638"/>
                  </a:lnTo>
                  <a:lnTo>
                    <a:pt x="157649" y="175492"/>
                  </a:lnTo>
                  <a:lnTo>
                    <a:pt x="160078" y="180099"/>
                  </a:lnTo>
                  <a:lnTo>
                    <a:pt x="160078" y="190486"/>
                  </a:lnTo>
                  <a:lnTo>
                    <a:pt x="157649" y="194925"/>
                  </a:lnTo>
                  <a:lnTo>
                    <a:pt x="152791" y="198779"/>
                  </a:lnTo>
                  <a:lnTo>
                    <a:pt x="148100" y="202632"/>
                  </a:lnTo>
                  <a:lnTo>
                    <a:pt x="110258" y="210401"/>
                  </a:lnTo>
                  <a:lnTo>
                    <a:pt x="101525" y="210590"/>
                  </a:lnTo>
                  <a:lnTo>
                    <a:pt x="167533" y="210590"/>
                  </a:lnTo>
                  <a:lnTo>
                    <a:pt x="170884" y="207826"/>
                  </a:lnTo>
                  <a:lnTo>
                    <a:pt x="177418" y="201459"/>
                  </a:lnTo>
                  <a:lnTo>
                    <a:pt x="180685" y="194004"/>
                  </a:lnTo>
                  <a:lnTo>
                    <a:pt x="180685" y="176580"/>
                  </a:lnTo>
                  <a:lnTo>
                    <a:pt x="177418" y="169041"/>
                  </a:lnTo>
                  <a:lnTo>
                    <a:pt x="170884" y="162843"/>
                  </a:lnTo>
                  <a:lnTo>
                    <a:pt x="166938" y="159576"/>
                  </a:lnTo>
                  <a:close/>
                </a:path>
                <a:path w="1375410" h="254000">
                  <a:moveTo>
                    <a:pt x="84185" y="105797"/>
                  </a:moveTo>
                  <a:lnTo>
                    <a:pt x="0" y="105797"/>
                  </a:lnTo>
                  <a:lnTo>
                    <a:pt x="0" y="122886"/>
                  </a:lnTo>
                  <a:lnTo>
                    <a:pt x="204810" y="122886"/>
                  </a:lnTo>
                  <a:lnTo>
                    <a:pt x="204810" y="110823"/>
                  </a:lnTo>
                  <a:lnTo>
                    <a:pt x="84185" y="110823"/>
                  </a:lnTo>
                  <a:lnTo>
                    <a:pt x="84185" y="105797"/>
                  </a:lnTo>
                  <a:close/>
                </a:path>
                <a:path w="1375410" h="254000">
                  <a:moveTo>
                    <a:pt x="104792" y="62071"/>
                  </a:moveTo>
                  <a:lnTo>
                    <a:pt x="84185" y="62071"/>
                  </a:lnTo>
                  <a:lnTo>
                    <a:pt x="84185" y="110823"/>
                  </a:lnTo>
                  <a:lnTo>
                    <a:pt x="104792" y="110823"/>
                  </a:lnTo>
                  <a:lnTo>
                    <a:pt x="104792" y="62071"/>
                  </a:lnTo>
                  <a:close/>
                </a:path>
                <a:path w="1375410" h="254000">
                  <a:moveTo>
                    <a:pt x="204810" y="105797"/>
                  </a:moveTo>
                  <a:lnTo>
                    <a:pt x="104792" y="105797"/>
                  </a:lnTo>
                  <a:lnTo>
                    <a:pt x="104792" y="110823"/>
                  </a:lnTo>
                  <a:lnTo>
                    <a:pt x="204810" y="110823"/>
                  </a:lnTo>
                  <a:lnTo>
                    <a:pt x="204810" y="105797"/>
                  </a:lnTo>
                  <a:close/>
                </a:path>
                <a:path w="1375410" h="254000">
                  <a:moveTo>
                    <a:pt x="170382" y="11559"/>
                  </a:moveTo>
                  <a:lnTo>
                    <a:pt x="158319" y="11559"/>
                  </a:lnTo>
                  <a:lnTo>
                    <a:pt x="158266" y="37616"/>
                  </a:lnTo>
                  <a:lnTo>
                    <a:pt x="158131" y="44040"/>
                  </a:lnTo>
                  <a:lnTo>
                    <a:pt x="152288" y="88709"/>
                  </a:lnTo>
                  <a:lnTo>
                    <a:pt x="172643" y="90971"/>
                  </a:lnTo>
                  <a:lnTo>
                    <a:pt x="178502" y="51815"/>
                  </a:lnTo>
                  <a:lnTo>
                    <a:pt x="178896" y="28397"/>
                  </a:lnTo>
                  <a:lnTo>
                    <a:pt x="170382" y="28397"/>
                  </a:lnTo>
                  <a:lnTo>
                    <a:pt x="170382" y="11559"/>
                  </a:lnTo>
                  <a:close/>
                </a:path>
                <a:path w="1375410" h="254000">
                  <a:moveTo>
                    <a:pt x="158319" y="11559"/>
                  </a:moveTo>
                  <a:lnTo>
                    <a:pt x="24124" y="11559"/>
                  </a:lnTo>
                  <a:lnTo>
                    <a:pt x="24124" y="28397"/>
                  </a:lnTo>
                  <a:lnTo>
                    <a:pt x="158289" y="28397"/>
                  </a:lnTo>
                  <a:lnTo>
                    <a:pt x="158319" y="11559"/>
                  </a:lnTo>
                  <a:close/>
                </a:path>
                <a:path w="1375410" h="254000">
                  <a:moveTo>
                    <a:pt x="178926" y="11559"/>
                  </a:moveTo>
                  <a:lnTo>
                    <a:pt x="170382" y="11559"/>
                  </a:lnTo>
                  <a:lnTo>
                    <a:pt x="170382" y="28397"/>
                  </a:lnTo>
                  <a:lnTo>
                    <a:pt x="178896" y="28397"/>
                  </a:lnTo>
                  <a:lnTo>
                    <a:pt x="178926" y="11559"/>
                  </a:lnTo>
                  <a:close/>
                </a:path>
                <a:path w="1375410" h="254000">
                  <a:moveTo>
                    <a:pt x="417894" y="251"/>
                  </a:moveTo>
                  <a:lnTo>
                    <a:pt x="397036" y="251"/>
                  </a:lnTo>
                  <a:lnTo>
                    <a:pt x="397036" y="135702"/>
                  </a:lnTo>
                  <a:lnTo>
                    <a:pt x="417894" y="135702"/>
                  </a:lnTo>
                  <a:lnTo>
                    <a:pt x="417894" y="105797"/>
                  </a:lnTo>
                  <a:lnTo>
                    <a:pt x="399549" y="105797"/>
                  </a:lnTo>
                  <a:lnTo>
                    <a:pt x="399549" y="88834"/>
                  </a:lnTo>
                  <a:lnTo>
                    <a:pt x="417894" y="88834"/>
                  </a:lnTo>
                  <a:lnTo>
                    <a:pt x="417894" y="57547"/>
                  </a:lnTo>
                  <a:lnTo>
                    <a:pt x="401308" y="57547"/>
                  </a:lnTo>
                  <a:lnTo>
                    <a:pt x="401308" y="40710"/>
                  </a:lnTo>
                  <a:lnTo>
                    <a:pt x="417894" y="40710"/>
                  </a:lnTo>
                  <a:lnTo>
                    <a:pt x="417894" y="251"/>
                  </a:lnTo>
                  <a:close/>
                </a:path>
                <a:path w="1375410" h="254000">
                  <a:moveTo>
                    <a:pt x="340493" y="15329"/>
                  </a:moveTo>
                  <a:lnTo>
                    <a:pt x="327928" y="15329"/>
                  </a:lnTo>
                  <a:lnTo>
                    <a:pt x="327928" y="24627"/>
                  </a:lnTo>
                  <a:lnTo>
                    <a:pt x="327221" y="34977"/>
                  </a:lnTo>
                  <a:lnTo>
                    <a:pt x="310463" y="72123"/>
                  </a:lnTo>
                  <a:lnTo>
                    <a:pt x="273506" y="101070"/>
                  </a:lnTo>
                  <a:lnTo>
                    <a:pt x="234444" y="116101"/>
                  </a:lnTo>
                  <a:lnTo>
                    <a:pt x="242486" y="132687"/>
                  </a:lnTo>
                  <a:lnTo>
                    <a:pt x="287013" y="114876"/>
                  </a:lnTo>
                  <a:lnTo>
                    <a:pt x="320892" y="88834"/>
                  </a:lnTo>
                  <a:lnTo>
                    <a:pt x="341424" y="57547"/>
                  </a:lnTo>
                  <a:lnTo>
                    <a:pt x="340493" y="57547"/>
                  </a:lnTo>
                  <a:lnTo>
                    <a:pt x="340493" y="40710"/>
                  </a:lnTo>
                  <a:lnTo>
                    <a:pt x="346904" y="40710"/>
                  </a:lnTo>
                  <a:lnTo>
                    <a:pt x="348425" y="32417"/>
                  </a:lnTo>
                  <a:lnTo>
                    <a:pt x="340493" y="32417"/>
                  </a:lnTo>
                  <a:lnTo>
                    <a:pt x="340493" y="15329"/>
                  </a:lnTo>
                  <a:close/>
                </a:path>
                <a:path w="1375410" h="254000">
                  <a:moveTo>
                    <a:pt x="397036" y="88834"/>
                  </a:moveTo>
                  <a:lnTo>
                    <a:pt x="337980" y="88834"/>
                  </a:lnTo>
                  <a:lnTo>
                    <a:pt x="337980" y="105797"/>
                  </a:lnTo>
                  <a:lnTo>
                    <a:pt x="397036" y="105797"/>
                  </a:lnTo>
                  <a:lnTo>
                    <a:pt x="397036" y="88834"/>
                  </a:lnTo>
                  <a:close/>
                </a:path>
                <a:path w="1375410" h="254000">
                  <a:moveTo>
                    <a:pt x="417894" y="88834"/>
                  </a:moveTo>
                  <a:lnTo>
                    <a:pt x="399549" y="88834"/>
                  </a:lnTo>
                  <a:lnTo>
                    <a:pt x="399549" y="105797"/>
                  </a:lnTo>
                  <a:lnTo>
                    <a:pt x="417894" y="105797"/>
                  </a:lnTo>
                  <a:lnTo>
                    <a:pt x="417894" y="88834"/>
                  </a:lnTo>
                  <a:close/>
                </a:path>
                <a:path w="1375410" h="254000">
                  <a:moveTo>
                    <a:pt x="346904" y="40710"/>
                  </a:moveTo>
                  <a:lnTo>
                    <a:pt x="340493" y="40710"/>
                  </a:lnTo>
                  <a:lnTo>
                    <a:pt x="340493" y="57547"/>
                  </a:lnTo>
                  <a:lnTo>
                    <a:pt x="341424" y="57547"/>
                  </a:lnTo>
                  <a:lnTo>
                    <a:pt x="342441" y="55427"/>
                  </a:lnTo>
                  <a:lnTo>
                    <a:pt x="346524" y="42784"/>
                  </a:lnTo>
                  <a:lnTo>
                    <a:pt x="346904" y="40710"/>
                  </a:lnTo>
                  <a:close/>
                </a:path>
                <a:path w="1375410" h="254000">
                  <a:moveTo>
                    <a:pt x="397036" y="40710"/>
                  </a:moveTo>
                  <a:lnTo>
                    <a:pt x="346904" y="40710"/>
                  </a:lnTo>
                  <a:lnTo>
                    <a:pt x="346524" y="42784"/>
                  </a:lnTo>
                  <a:lnTo>
                    <a:pt x="342441" y="55427"/>
                  </a:lnTo>
                  <a:lnTo>
                    <a:pt x="341424" y="57547"/>
                  </a:lnTo>
                  <a:lnTo>
                    <a:pt x="397036" y="57547"/>
                  </a:lnTo>
                  <a:lnTo>
                    <a:pt x="397036" y="40710"/>
                  </a:lnTo>
                  <a:close/>
                </a:path>
                <a:path w="1375410" h="254000">
                  <a:moveTo>
                    <a:pt x="417894" y="40710"/>
                  </a:moveTo>
                  <a:lnTo>
                    <a:pt x="401308" y="40710"/>
                  </a:lnTo>
                  <a:lnTo>
                    <a:pt x="401308" y="57547"/>
                  </a:lnTo>
                  <a:lnTo>
                    <a:pt x="417894" y="57547"/>
                  </a:lnTo>
                  <a:lnTo>
                    <a:pt x="417894" y="40710"/>
                  </a:lnTo>
                  <a:close/>
                </a:path>
                <a:path w="1375410" h="254000">
                  <a:moveTo>
                    <a:pt x="327928" y="15329"/>
                  </a:moveTo>
                  <a:lnTo>
                    <a:pt x="246004" y="15329"/>
                  </a:lnTo>
                  <a:lnTo>
                    <a:pt x="246004" y="32417"/>
                  </a:lnTo>
                  <a:lnTo>
                    <a:pt x="327396" y="32417"/>
                  </a:lnTo>
                  <a:lnTo>
                    <a:pt x="327928" y="24627"/>
                  </a:lnTo>
                  <a:lnTo>
                    <a:pt x="327928" y="15329"/>
                  </a:lnTo>
                  <a:close/>
                </a:path>
                <a:path w="1375410" h="254000">
                  <a:moveTo>
                    <a:pt x="349791" y="15329"/>
                  </a:moveTo>
                  <a:lnTo>
                    <a:pt x="340493" y="15329"/>
                  </a:lnTo>
                  <a:lnTo>
                    <a:pt x="340493" y="32417"/>
                  </a:lnTo>
                  <a:lnTo>
                    <a:pt x="348425" y="32417"/>
                  </a:lnTo>
                  <a:lnTo>
                    <a:pt x="348974" y="29417"/>
                  </a:lnTo>
                  <a:lnTo>
                    <a:pt x="349791" y="15329"/>
                  </a:lnTo>
                  <a:close/>
                </a:path>
                <a:path w="1375410" h="254000">
                  <a:moveTo>
                    <a:pt x="417894" y="145754"/>
                  </a:moveTo>
                  <a:lnTo>
                    <a:pt x="266108" y="145754"/>
                  </a:lnTo>
                  <a:lnTo>
                    <a:pt x="266108" y="162591"/>
                  </a:lnTo>
                  <a:lnTo>
                    <a:pt x="397036" y="162591"/>
                  </a:lnTo>
                  <a:lnTo>
                    <a:pt x="397036" y="226925"/>
                  </a:lnTo>
                  <a:lnTo>
                    <a:pt x="417894" y="226925"/>
                  </a:lnTo>
                  <a:lnTo>
                    <a:pt x="417894" y="145754"/>
                  </a:lnTo>
                  <a:close/>
                </a:path>
                <a:path w="1375410" h="254000">
                  <a:moveTo>
                    <a:pt x="653595" y="0"/>
                  </a:moveTo>
                  <a:lnTo>
                    <a:pt x="633742" y="0"/>
                  </a:lnTo>
                  <a:lnTo>
                    <a:pt x="633742" y="137713"/>
                  </a:lnTo>
                  <a:lnTo>
                    <a:pt x="653595" y="137713"/>
                  </a:lnTo>
                  <a:lnTo>
                    <a:pt x="653595" y="0"/>
                  </a:lnTo>
                  <a:close/>
                </a:path>
                <a:path w="1375410" h="254000">
                  <a:moveTo>
                    <a:pt x="608863" y="4523"/>
                  </a:moveTo>
                  <a:lnTo>
                    <a:pt x="589262" y="4523"/>
                  </a:lnTo>
                  <a:lnTo>
                    <a:pt x="589262" y="135702"/>
                  </a:lnTo>
                  <a:lnTo>
                    <a:pt x="608863" y="135702"/>
                  </a:lnTo>
                  <a:lnTo>
                    <a:pt x="608863" y="77149"/>
                  </a:lnTo>
                  <a:lnTo>
                    <a:pt x="597052" y="77149"/>
                  </a:lnTo>
                  <a:lnTo>
                    <a:pt x="597052" y="60060"/>
                  </a:lnTo>
                  <a:lnTo>
                    <a:pt x="608863" y="60060"/>
                  </a:lnTo>
                  <a:lnTo>
                    <a:pt x="608863" y="4523"/>
                  </a:lnTo>
                  <a:close/>
                </a:path>
                <a:path w="1375410" h="254000">
                  <a:moveTo>
                    <a:pt x="492008" y="14575"/>
                  </a:moveTo>
                  <a:lnTo>
                    <a:pt x="472155" y="14575"/>
                  </a:lnTo>
                  <a:lnTo>
                    <a:pt x="472155" y="122634"/>
                  </a:lnTo>
                  <a:lnTo>
                    <a:pt x="560111" y="122634"/>
                  </a:lnTo>
                  <a:lnTo>
                    <a:pt x="560111" y="105797"/>
                  </a:lnTo>
                  <a:lnTo>
                    <a:pt x="492008" y="105797"/>
                  </a:lnTo>
                  <a:lnTo>
                    <a:pt x="492008" y="67600"/>
                  </a:lnTo>
                  <a:lnTo>
                    <a:pt x="554079" y="67600"/>
                  </a:lnTo>
                  <a:lnTo>
                    <a:pt x="554079" y="60060"/>
                  </a:lnTo>
                  <a:lnTo>
                    <a:pt x="560111" y="60060"/>
                  </a:lnTo>
                  <a:lnTo>
                    <a:pt x="560111" y="51014"/>
                  </a:lnTo>
                  <a:lnTo>
                    <a:pt x="492008" y="51014"/>
                  </a:lnTo>
                  <a:lnTo>
                    <a:pt x="492008" y="14575"/>
                  </a:lnTo>
                  <a:close/>
                </a:path>
                <a:path w="1375410" h="254000">
                  <a:moveTo>
                    <a:pt x="554079" y="67600"/>
                  </a:moveTo>
                  <a:lnTo>
                    <a:pt x="540509" y="67600"/>
                  </a:lnTo>
                  <a:lnTo>
                    <a:pt x="540509" y="105797"/>
                  </a:lnTo>
                  <a:lnTo>
                    <a:pt x="560111" y="105797"/>
                  </a:lnTo>
                  <a:lnTo>
                    <a:pt x="560111" y="77149"/>
                  </a:lnTo>
                  <a:lnTo>
                    <a:pt x="554079" y="77149"/>
                  </a:lnTo>
                  <a:lnTo>
                    <a:pt x="554079" y="67600"/>
                  </a:lnTo>
                  <a:close/>
                </a:path>
                <a:path w="1375410" h="254000">
                  <a:moveTo>
                    <a:pt x="560111" y="60060"/>
                  </a:moveTo>
                  <a:lnTo>
                    <a:pt x="554079" y="60060"/>
                  </a:lnTo>
                  <a:lnTo>
                    <a:pt x="554079" y="77149"/>
                  </a:lnTo>
                  <a:lnTo>
                    <a:pt x="560111" y="77149"/>
                  </a:lnTo>
                  <a:lnTo>
                    <a:pt x="560111" y="60060"/>
                  </a:lnTo>
                  <a:close/>
                </a:path>
                <a:path w="1375410" h="254000">
                  <a:moveTo>
                    <a:pt x="589262" y="60060"/>
                  </a:moveTo>
                  <a:lnTo>
                    <a:pt x="560111" y="60060"/>
                  </a:lnTo>
                  <a:lnTo>
                    <a:pt x="560111" y="77149"/>
                  </a:lnTo>
                  <a:lnTo>
                    <a:pt x="589262" y="77149"/>
                  </a:lnTo>
                  <a:lnTo>
                    <a:pt x="589262" y="60060"/>
                  </a:lnTo>
                  <a:close/>
                </a:path>
                <a:path w="1375410" h="254000">
                  <a:moveTo>
                    <a:pt x="608863" y="60060"/>
                  </a:moveTo>
                  <a:lnTo>
                    <a:pt x="597052" y="60060"/>
                  </a:lnTo>
                  <a:lnTo>
                    <a:pt x="597052" y="77149"/>
                  </a:lnTo>
                  <a:lnTo>
                    <a:pt x="608863" y="77149"/>
                  </a:lnTo>
                  <a:lnTo>
                    <a:pt x="608863" y="60060"/>
                  </a:lnTo>
                  <a:close/>
                </a:path>
                <a:path w="1375410" h="254000">
                  <a:moveTo>
                    <a:pt x="560111" y="14575"/>
                  </a:moveTo>
                  <a:lnTo>
                    <a:pt x="540509" y="14575"/>
                  </a:lnTo>
                  <a:lnTo>
                    <a:pt x="540509" y="51014"/>
                  </a:lnTo>
                  <a:lnTo>
                    <a:pt x="560111" y="51014"/>
                  </a:lnTo>
                  <a:lnTo>
                    <a:pt x="560111" y="14575"/>
                  </a:lnTo>
                  <a:close/>
                </a:path>
                <a:path w="1375410" h="254000">
                  <a:moveTo>
                    <a:pt x="653595" y="149272"/>
                  </a:moveTo>
                  <a:lnTo>
                    <a:pt x="501306" y="149272"/>
                  </a:lnTo>
                  <a:lnTo>
                    <a:pt x="501306" y="166110"/>
                  </a:lnTo>
                  <a:lnTo>
                    <a:pt x="632988" y="166110"/>
                  </a:lnTo>
                  <a:lnTo>
                    <a:pt x="632988" y="227678"/>
                  </a:lnTo>
                  <a:lnTo>
                    <a:pt x="653595" y="227678"/>
                  </a:lnTo>
                  <a:lnTo>
                    <a:pt x="653595" y="149272"/>
                  </a:lnTo>
                  <a:close/>
                </a:path>
                <a:path w="1375410" h="254000">
                  <a:moveTo>
                    <a:pt x="880249" y="0"/>
                  </a:moveTo>
                  <a:lnTo>
                    <a:pt x="859642" y="0"/>
                  </a:lnTo>
                  <a:lnTo>
                    <a:pt x="859642" y="227678"/>
                  </a:lnTo>
                  <a:lnTo>
                    <a:pt x="880249" y="227678"/>
                  </a:lnTo>
                  <a:lnTo>
                    <a:pt x="880249" y="102782"/>
                  </a:lnTo>
                  <a:lnTo>
                    <a:pt x="862909" y="102782"/>
                  </a:lnTo>
                  <a:lnTo>
                    <a:pt x="862909" y="85693"/>
                  </a:lnTo>
                  <a:lnTo>
                    <a:pt x="880249" y="85693"/>
                  </a:lnTo>
                  <a:lnTo>
                    <a:pt x="880249" y="0"/>
                  </a:lnTo>
                  <a:close/>
                </a:path>
                <a:path w="1375410" h="254000">
                  <a:moveTo>
                    <a:pt x="808879" y="20857"/>
                  </a:moveTo>
                  <a:lnTo>
                    <a:pt x="703835" y="20857"/>
                  </a:lnTo>
                  <a:lnTo>
                    <a:pt x="703835" y="173146"/>
                  </a:lnTo>
                  <a:lnTo>
                    <a:pt x="734042" y="173146"/>
                  </a:lnTo>
                  <a:lnTo>
                    <a:pt x="759876" y="172643"/>
                  </a:lnTo>
                  <a:lnTo>
                    <a:pt x="800634" y="169549"/>
                  </a:lnTo>
                  <a:lnTo>
                    <a:pt x="824711" y="166110"/>
                  </a:lnTo>
                  <a:lnTo>
                    <a:pt x="824113" y="161586"/>
                  </a:lnTo>
                  <a:lnTo>
                    <a:pt x="724442" y="161586"/>
                  </a:lnTo>
                  <a:lnTo>
                    <a:pt x="724442" y="101525"/>
                  </a:lnTo>
                  <a:lnTo>
                    <a:pt x="719165" y="101525"/>
                  </a:lnTo>
                  <a:lnTo>
                    <a:pt x="719165" y="84688"/>
                  </a:lnTo>
                  <a:lnTo>
                    <a:pt x="724442" y="84688"/>
                  </a:lnTo>
                  <a:lnTo>
                    <a:pt x="724442" y="37946"/>
                  </a:lnTo>
                  <a:lnTo>
                    <a:pt x="808879" y="37946"/>
                  </a:lnTo>
                  <a:lnTo>
                    <a:pt x="808879" y="20857"/>
                  </a:lnTo>
                  <a:close/>
                </a:path>
                <a:path w="1375410" h="254000">
                  <a:moveTo>
                    <a:pt x="822450" y="149021"/>
                  </a:moveTo>
                  <a:lnTo>
                    <a:pt x="783639" y="153984"/>
                  </a:lnTo>
                  <a:lnTo>
                    <a:pt x="733891" y="155806"/>
                  </a:lnTo>
                  <a:lnTo>
                    <a:pt x="724442" y="155806"/>
                  </a:lnTo>
                  <a:lnTo>
                    <a:pt x="724442" y="161586"/>
                  </a:lnTo>
                  <a:lnTo>
                    <a:pt x="824113" y="161586"/>
                  </a:lnTo>
                  <a:lnTo>
                    <a:pt x="822450" y="149021"/>
                  </a:lnTo>
                  <a:close/>
                </a:path>
                <a:path w="1375410" h="254000">
                  <a:moveTo>
                    <a:pt x="859642" y="85693"/>
                  </a:moveTo>
                  <a:lnTo>
                    <a:pt x="812649" y="85693"/>
                  </a:lnTo>
                  <a:lnTo>
                    <a:pt x="812649" y="102782"/>
                  </a:lnTo>
                  <a:lnTo>
                    <a:pt x="859642" y="102782"/>
                  </a:lnTo>
                  <a:lnTo>
                    <a:pt x="859642" y="85693"/>
                  </a:lnTo>
                  <a:close/>
                </a:path>
                <a:path w="1375410" h="254000">
                  <a:moveTo>
                    <a:pt x="880249" y="85693"/>
                  </a:moveTo>
                  <a:lnTo>
                    <a:pt x="862909" y="85693"/>
                  </a:lnTo>
                  <a:lnTo>
                    <a:pt x="862909" y="102782"/>
                  </a:lnTo>
                  <a:lnTo>
                    <a:pt x="880249" y="102782"/>
                  </a:lnTo>
                  <a:lnTo>
                    <a:pt x="880249" y="85693"/>
                  </a:lnTo>
                  <a:close/>
                </a:path>
                <a:path w="1375410" h="254000">
                  <a:moveTo>
                    <a:pt x="724442" y="84688"/>
                  </a:moveTo>
                  <a:lnTo>
                    <a:pt x="719165" y="84688"/>
                  </a:lnTo>
                  <a:lnTo>
                    <a:pt x="719165" y="101525"/>
                  </a:lnTo>
                  <a:lnTo>
                    <a:pt x="724442" y="101525"/>
                  </a:lnTo>
                  <a:lnTo>
                    <a:pt x="724442" y="84688"/>
                  </a:lnTo>
                  <a:close/>
                </a:path>
                <a:path w="1375410" h="254000">
                  <a:moveTo>
                    <a:pt x="798827" y="84688"/>
                  </a:moveTo>
                  <a:lnTo>
                    <a:pt x="724442" y="84688"/>
                  </a:lnTo>
                  <a:lnTo>
                    <a:pt x="724442" y="101525"/>
                  </a:lnTo>
                  <a:lnTo>
                    <a:pt x="798827" y="101525"/>
                  </a:lnTo>
                  <a:lnTo>
                    <a:pt x="798827" y="84688"/>
                  </a:lnTo>
                  <a:close/>
                </a:path>
                <a:path w="1375410" h="254000">
                  <a:moveTo>
                    <a:pt x="996806" y="53830"/>
                  </a:moveTo>
                  <a:lnTo>
                    <a:pt x="971252" y="84936"/>
                  </a:lnTo>
                  <a:lnTo>
                    <a:pt x="957386" y="126196"/>
                  </a:lnTo>
                  <a:lnTo>
                    <a:pt x="955454" y="153222"/>
                  </a:lnTo>
                  <a:lnTo>
                    <a:pt x="956305" y="172264"/>
                  </a:lnTo>
                  <a:lnTo>
                    <a:pt x="969074" y="217151"/>
                  </a:lnTo>
                  <a:lnTo>
                    <a:pt x="996192" y="253840"/>
                  </a:lnTo>
                  <a:lnTo>
                    <a:pt x="1004491" y="246762"/>
                  </a:lnTo>
                  <a:lnTo>
                    <a:pt x="1000691" y="240343"/>
                  </a:lnTo>
                  <a:lnTo>
                    <a:pt x="996887" y="233267"/>
                  </a:lnTo>
                  <a:lnTo>
                    <a:pt x="982449" y="194451"/>
                  </a:lnTo>
                  <a:lnTo>
                    <a:pt x="977330" y="153222"/>
                  </a:lnTo>
                  <a:lnTo>
                    <a:pt x="977295" y="151995"/>
                  </a:lnTo>
                  <a:lnTo>
                    <a:pt x="977541" y="140376"/>
                  </a:lnTo>
                  <a:lnTo>
                    <a:pt x="983277" y="101984"/>
                  </a:lnTo>
                  <a:lnTo>
                    <a:pt x="1002941" y="61929"/>
                  </a:lnTo>
                  <a:lnTo>
                    <a:pt x="996806" y="53830"/>
                  </a:lnTo>
                  <a:close/>
                </a:path>
                <a:path w="1375410" h="254000">
                  <a:moveTo>
                    <a:pt x="1095215" y="52235"/>
                  </a:moveTo>
                  <a:lnTo>
                    <a:pt x="1076687" y="56039"/>
                  </a:lnTo>
                  <a:lnTo>
                    <a:pt x="1024292" y="191997"/>
                  </a:lnTo>
                  <a:lnTo>
                    <a:pt x="1006008" y="198745"/>
                  </a:lnTo>
                  <a:lnTo>
                    <a:pt x="1004904" y="207826"/>
                  </a:lnTo>
                  <a:lnTo>
                    <a:pt x="1062330" y="207826"/>
                  </a:lnTo>
                  <a:lnTo>
                    <a:pt x="1063579" y="198745"/>
                  </a:lnTo>
                  <a:lnTo>
                    <a:pt x="1063680" y="198009"/>
                  </a:lnTo>
                  <a:lnTo>
                    <a:pt x="1040857" y="192610"/>
                  </a:lnTo>
                  <a:lnTo>
                    <a:pt x="1053250" y="154817"/>
                  </a:lnTo>
                  <a:lnTo>
                    <a:pt x="1130187" y="154817"/>
                  </a:lnTo>
                  <a:lnTo>
                    <a:pt x="1125920" y="142301"/>
                  </a:lnTo>
                  <a:lnTo>
                    <a:pt x="1057913" y="142301"/>
                  </a:lnTo>
                  <a:lnTo>
                    <a:pt x="1080736" y="80948"/>
                  </a:lnTo>
                  <a:lnTo>
                    <a:pt x="1105004" y="80948"/>
                  </a:lnTo>
                  <a:lnTo>
                    <a:pt x="1095215" y="52235"/>
                  </a:lnTo>
                  <a:close/>
                </a:path>
                <a:path w="1375410" h="254000">
                  <a:moveTo>
                    <a:pt x="1130187" y="154817"/>
                  </a:moveTo>
                  <a:lnTo>
                    <a:pt x="1104664" y="154817"/>
                  </a:lnTo>
                  <a:lnTo>
                    <a:pt x="1118039" y="191997"/>
                  </a:lnTo>
                  <a:lnTo>
                    <a:pt x="1097056" y="198745"/>
                  </a:lnTo>
                  <a:lnTo>
                    <a:pt x="1095584" y="207826"/>
                  </a:lnTo>
                  <a:lnTo>
                    <a:pt x="1158777" y="207826"/>
                  </a:lnTo>
                  <a:lnTo>
                    <a:pt x="1159799" y="198745"/>
                  </a:lnTo>
                  <a:lnTo>
                    <a:pt x="1159881" y="198009"/>
                  </a:lnTo>
                  <a:lnTo>
                    <a:pt x="1143071" y="192610"/>
                  </a:lnTo>
                  <a:lnTo>
                    <a:pt x="1130187" y="154817"/>
                  </a:lnTo>
                  <a:close/>
                </a:path>
                <a:path w="1375410" h="254000">
                  <a:moveTo>
                    <a:pt x="1105004" y="80948"/>
                  </a:moveTo>
                  <a:lnTo>
                    <a:pt x="1080736" y="80948"/>
                  </a:lnTo>
                  <a:lnTo>
                    <a:pt x="1101105" y="142301"/>
                  </a:lnTo>
                  <a:lnTo>
                    <a:pt x="1125920" y="142301"/>
                  </a:lnTo>
                  <a:lnTo>
                    <a:pt x="1105004" y="80948"/>
                  </a:lnTo>
                  <a:close/>
                </a:path>
                <a:path w="1375410" h="254000">
                  <a:moveTo>
                    <a:pt x="1229578" y="55180"/>
                  </a:moveTo>
                  <a:lnTo>
                    <a:pt x="1163563" y="55180"/>
                  </a:lnTo>
                  <a:lnTo>
                    <a:pt x="1162336" y="64505"/>
                  </a:lnTo>
                  <a:lnTo>
                    <a:pt x="1180373" y="69659"/>
                  </a:lnTo>
                  <a:lnTo>
                    <a:pt x="1231664" y="210771"/>
                  </a:lnTo>
                  <a:lnTo>
                    <a:pt x="1250315" y="207335"/>
                  </a:lnTo>
                  <a:lnTo>
                    <a:pt x="1261755" y="177026"/>
                  </a:lnTo>
                  <a:lnTo>
                    <a:pt x="1245898" y="177026"/>
                  </a:lnTo>
                  <a:lnTo>
                    <a:pt x="1207491" y="69168"/>
                  </a:lnTo>
                  <a:lnTo>
                    <a:pt x="1228351" y="64505"/>
                  </a:lnTo>
                  <a:lnTo>
                    <a:pt x="1229578" y="55180"/>
                  </a:lnTo>
                  <a:close/>
                </a:path>
                <a:path w="1375410" h="254000">
                  <a:moveTo>
                    <a:pt x="1319522" y="55180"/>
                  </a:moveTo>
                  <a:lnTo>
                    <a:pt x="1263690" y="55180"/>
                  </a:lnTo>
                  <a:lnTo>
                    <a:pt x="1262831" y="64505"/>
                  </a:lnTo>
                  <a:lnTo>
                    <a:pt x="1285164" y="69659"/>
                  </a:lnTo>
                  <a:lnTo>
                    <a:pt x="1245898" y="177026"/>
                  </a:lnTo>
                  <a:lnTo>
                    <a:pt x="1261755" y="177026"/>
                  </a:lnTo>
                  <a:lnTo>
                    <a:pt x="1302465" y="69168"/>
                  </a:lnTo>
                  <a:lnTo>
                    <a:pt x="1318663" y="64505"/>
                  </a:lnTo>
                  <a:lnTo>
                    <a:pt x="1319522" y="55180"/>
                  </a:lnTo>
                  <a:close/>
                </a:path>
                <a:path w="1375410" h="254000">
                  <a:moveTo>
                    <a:pt x="1333878" y="53830"/>
                  </a:moveTo>
                  <a:lnTo>
                    <a:pt x="1327865" y="61929"/>
                  </a:lnTo>
                  <a:lnTo>
                    <a:pt x="1332446" y="67900"/>
                  </a:lnTo>
                  <a:lnTo>
                    <a:pt x="1336537" y="74526"/>
                  </a:lnTo>
                  <a:lnTo>
                    <a:pt x="1349584" y="110397"/>
                  </a:lnTo>
                  <a:lnTo>
                    <a:pt x="1353185" y="139195"/>
                  </a:lnTo>
                  <a:lnTo>
                    <a:pt x="1353266" y="140376"/>
                  </a:lnTo>
                  <a:lnTo>
                    <a:pt x="1350612" y="184481"/>
                  </a:lnTo>
                  <a:lnTo>
                    <a:pt x="1337559" y="225373"/>
                  </a:lnTo>
                  <a:lnTo>
                    <a:pt x="1326193" y="246762"/>
                  </a:lnTo>
                  <a:lnTo>
                    <a:pt x="1334614" y="253840"/>
                  </a:lnTo>
                  <a:lnTo>
                    <a:pt x="1361732" y="217151"/>
                  </a:lnTo>
                  <a:lnTo>
                    <a:pt x="1374501" y="172264"/>
                  </a:lnTo>
                  <a:lnTo>
                    <a:pt x="1375353" y="153222"/>
                  </a:lnTo>
                  <a:lnTo>
                    <a:pt x="1374903" y="140376"/>
                  </a:lnTo>
                  <a:lnTo>
                    <a:pt x="1374862" y="139195"/>
                  </a:lnTo>
                  <a:lnTo>
                    <a:pt x="1363511" y="93479"/>
                  </a:lnTo>
                  <a:lnTo>
                    <a:pt x="1339359" y="58493"/>
                  </a:lnTo>
                  <a:lnTo>
                    <a:pt x="1333878" y="53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28688" y="4230237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528682" y="4230249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816724" y="753897"/>
                  </a:lnTo>
                  <a:lnTo>
                    <a:pt x="827201" y="753897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241" y="4538310"/>
              <a:ext cx="160253" cy="156327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355888" y="4230237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355884" y="4230249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6041695" y="753897"/>
                  </a:lnTo>
                  <a:lnTo>
                    <a:pt x="6052172" y="753897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6614" y="4483130"/>
              <a:ext cx="3593497" cy="227678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90025" y="4984141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90016" y="4984146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910"/>
                  </a:lnTo>
                  <a:lnTo>
                    <a:pt x="10477" y="753910"/>
                  </a:lnTo>
                  <a:lnTo>
                    <a:pt x="2628201" y="753910"/>
                  </a:lnTo>
                  <a:lnTo>
                    <a:pt x="2638666" y="753910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259" y="5237034"/>
              <a:ext cx="1585425" cy="253840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528688" y="4984141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528682" y="4984146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816724" y="753910"/>
                  </a:lnTo>
                  <a:lnTo>
                    <a:pt x="827201" y="753910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627" y="5292214"/>
              <a:ext cx="127613" cy="152645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4355888" y="4984141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355884" y="4984146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6041695" y="753910"/>
                  </a:lnTo>
                  <a:lnTo>
                    <a:pt x="6052172" y="753910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7871" y="5237034"/>
              <a:ext cx="3860966" cy="22767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890025" y="5738045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90016" y="5738056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897"/>
                  </a:lnTo>
                  <a:lnTo>
                    <a:pt x="10477" y="753897"/>
                  </a:lnTo>
                  <a:lnTo>
                    <a:pt x="2628201" y="753897"/>
                  </a:lnTo>
                  <a:lnTo>
                    <a:pt x="2638666" y="753897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5777" y="5990938"/>
              <a:ext cx="1330360" cy="253840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528688" y="5738045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528682" y="5738056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816724" y="753897"/>
                  </a:lnTo>
                  <a:lnTo>
                    <a:pt x="827201" y="753897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4241" y="6046118"/>
              <a:ext cx="160253" cy="15632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4355888" y="5738045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355884" y="5738056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6041695" y="753897"/>
                  </a:lnTo>
                  <a:lnTo>
                    <a:pt x="6052172" y="753897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4604" y="5990938"/>
              <a:ext cx="2439620" cy="227678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90025" y="6491949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90016" y="6491954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910"/>
                  </a:lnTo>
                  <a:lnTo>
                    <a:pt x="10477" y="753910"/>
                  </a:lnTo>
                  <a:lnTo>
                    <a:pt x="2628201" y="753910"/>
                  </a:lnTo>
                  <a:lnTo>
                    <a:pt x="2638666" y="753910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741" y="6743836"/>
              <a:ext cx="2037555" cy="254845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528688" y="6491949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528682" y="6491954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816724" y="753910"/>
                  </a:lnTo>
                  <a:lnTo>
                    <a:pt x="827201" y="753910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4223" y="6799009"/>
              <a:ext cx="146528" cy="156235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4355888" y="6491949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355884" y="6491954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6041695" y="753910"/>
                  </a:lnTo>
                  <a:lnTo>
                    <a:pt x="6052172" y="753910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74604" y="6743585"/>
              <a:ext cx="5572775" cy="247489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890025" y="7245852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90016" y="7245864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897"/>
                  </a:lnTo>
                  <a:lnTo>
                    <a:pt x="10477" y="753897"/>
                  </a:lnTo>
                  <a:lnTo>
                    <a:pt x="2628201" y="753897"/>
                  </a:lnTo>
                  <a:lnTo>
                    <a:pt x="2638666" y="753897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2007" y="7498745"/>
              <a:ext cx="1704701" cy="25384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3528688" y="7245852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528682" y="7245864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816724" y="753897"/>
                  </a:lnTo>
                  <a:lnTo>
                    <a:pt x="827201" y="753897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40805" y="7553925"/>
              <a:ext cx="166634" cy="155958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4355888" y="7245852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4355884" y="7245864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6041695" y="753897"/>
                  </a:lnTo>
                  <a:lnTo>
                    <a:pt x="6052172" y="753897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7368" y="7496986"/>
              <a:ext cx="3842119" cy="229438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90025" y="7999756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90016" y="7999761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910"/>
                  </a:lnTo>
                  <a:lnTo>
                    <a:pt x="10477" y="753910"/>
                  </a:lnTo>
                  <a:lnTo>
                    <a:pt x="2628201" y="753910"/>
                  </a:lnTo>
                  <a:lnTo>
                    <a:pt x="2638666" y="753910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114772" y="8252649"/>
              <a:ext cx="963930" cy="254000"/>
            </a:xfrm>
            <a:custGeom>
              <a:avLst/>
              <a:gdLst/>
              <a:ahLst/>
              <a:cxnLst/>
              <a:rect l="l" t="t" r="r" b="b"/>
              <a:pathLst>
                <a:path w="963930" h="254000">
                  <a:moveTo>
                    <a:pt x="183701" y="0"/>
                  </a:moveTo>
                  <a:lnTo>
                    <a:pt x="162843" y="0"/>
                  </a:lnTo>
                  <a:lnTo>
                    <a:pt x="162843" y="227427"/>
                  </a:lnTo>
                  <a:lnTo>
                    <a:pt x="183701" y="227427"/>
                  </a:lnTo>
                  <a:lnTo>
                    <a:pt x="183701" y="0"/>
                  </a:lnTo>
                  <a:close/>
                </a:path>
                <a:path w="963930" h="254000">
                  <a:moveTo>
                    <a:pt x="105043" y="24627"/>
                  </a:moveTo>
                  <a:lnTo>
                    <a:pt x="96248" y="24627"/>
                  </a:lnTo>
                  <a:lnTo>
                    <a:pt x="96248" y="27894"/>
                  </a:lnTo>
                  <a:lnTo>
                    <a:pt x="95659" y="41464"/>
                  </a:lnTo>
                  <a:lnTo>
                    <a:pt x="85945" y="84185"/>
                  </a:lnTo>
                  <a:lnTo>
                    <a:pt x="64270" y="120326"/>
                  </a:lnTo>
                  <a:lnTo>
                    <a:pt x="30030" y="150969"/>
                  </a:lnTo>
                  <a:lnTo>
                    <a:pt x="0" y="168120"/>
                  </a:lnTo>
                  <a:lnTo>
                    <a:pt x="11057" y="184957"/>
                  </a:lnTo>
                  <a:lnTo>
                    <a:pt x="49223" y="162105"/>
                  </a:lnTo>
                  <a:lnTo>
                    <a:pt x="78029" y="135262"/>
                  </a:lnTo>
                  <a:lnTo>
                    <a:pt x="103347" y="94426"/>
                  </a:lnTo>
                  <a:lnTo>
                    <a:pt x="115347" y="48815"/>
                  </a:lnTo>
                  <a:lnTo>
                    <a:pt x="115922" y="42721"/>
                  </a:lnTo>
                  <a:lnTo>
                    <a:pt x="116040" y="41464"/>
                  </a:lnTo>
                  <a:lnTo>
                    <a:pt x="105043" y="41464"/>
                  </a:lnTo>
                  <a:lnTo>
                    <a:pt x="105043" y="24627"/>
                  </a:lnTo>
                  <a:close/>
                </a:path>
                <a:path w="963930" h="254000">
                  <a:moveTo>
                    <a:pt x="96248" y="24627"/>
                  </a:moveTo>
                  <a:lnTo>
                    <a:pt x="10554" y="24627"/>
                  </a:lnTo>
                  <a:lnTo>
                    <a:pt x="10554" y="41464"/>
                  </a:lnTo>
                  <a:lnTo>
                    <a:pt x="95659" y="41464"/>
                  </a:lnTo>
                  <a:lnTo>
                    <a:pt x="96248" y="27894"/>
                  </a:lnTo>
                  <a:lnTo>
                    <a:pt x="96248" y="24627"/>
                  </a:lnTo>
                  <a:close/>
                </a:path>
                <a:path w="963930" h="254000">
                  <a:moveTo>
                    <a:pt x="116855" y="24627"/>
                  </a:moveTo>
                  <a:lnTo>
                    <a:pt x="105043" y="24627"/>
                  </a:lnTo>
                  <a:lnTo>
                    <a:pt x="105043" y="41464"/>
                  </a:lnTo>
                  <a:lnTo>
                    <a:pt x="116040" y="41464"/>
                  </a:lnTo>
                  <a:lnTo>
                    <a:pt x="116478" y="36831"/>
                  </a:lnTo>
                  <a:lnTo>
                    <a:pt x="116754" y="27894"/>
                  </a:lnTo>
                  <a:lnTo>
                    <a:pt x="116855" y="24627"/>
                  </a:lnTo>
                  <a:close/>
                </a:path>
                <a:path w="963930" h="254000">
                  <a:moveTo>
                    <a:pt x="346273" y="12565"/>
                  </a:moveTo>
                  <a:lnTo>
                    <a:pt x="240224" y="12565"/>
                  </a:lnTo>
                  <a:lnTo>
                    <a:pt x="240224" y="105546"/>
                  </a:lnTo>
                  <a:lnTo>
                    <a:pt x="346273" y="105546"/>
                  </a:lnTo>
                  <a:lnTo>
                    <a:pt x="346273" y="88960"/>
                  </a:lnTo>
                  <a:lnTo>
                    <a:pt x="260579" y="88960"/>
                  </a:lnTo>
                  <a:lnTo>
                    <a:pt x="260579" y="29402"/>
                  </a:lnTo>
                  <a:lnTo>
                    <a:pt x="346273" y="29402"/>
                  </a:lnTo>
                  <a:lnTo>
                    <a:pt x="346273" y="12565"/>
                  </a:lnTo>
                  <a:close/>
                </a:path>
                <a:path w="963930" h="254000">
                  <a:moveTo>
                    <a:pt x="346273" y="29402"/>
                  </a:moveTo>
                  <a:lnTo>
                    <a:pt x="325918" y="29402"/>
                  </a:lnTo>
                  <a:lnTo>
                    <a:pt x="325918" y="88960"/>
                  </a:lnTo>
                  <a:lnTo>
                    <a:pt x="346273" y="88960"/>
                  </a:lnTo>
                  <a:lnTo>
                    <a:pt x="346273" y="29402"/>
                  </a:lnTo>
                  <a:close/>
                </a:path>
                <a:path w="963930" h="254000">
                  <a:moveTo>
                    <a:pt x="414627" y="0"/>
                  </a:moveTo>
                  <a:lnTo>
                    <a:pt x="393769" y="0"/>
                  </a:lnTo>
                  <a:lnTo>
                    <a:pt x="393769" y="116855"/>
                  </a:lnTo>
                  <a:lnTo>
                    <a:pt x="414627" y="116855"/>
                  </a:lnTo>
                  <a:lnTo>
                    <a:pt x="414627" y="0"/>
                  </a:lnTo>
                  <a:close/>
                </a:path>
                <a:path w="963930" h="254000">
                  <a:moveTo>
                    <a:pt x="414627" y="128414"/>
                  </a:moveTo>
                  <a:lnTo>
                    <a:pt x="267616" y="128414"/>
                  </a:lnTo>
                  <a:lnTo>
                    <a:pt x="267616" y="145000"/>
                  </a:lnTo>
                  <a:lnTo>
                    <a:pt x="394020" y="145000"/>
                  </a:lnTo>
                  <a:lnTo>
                    <a:pt x="394020" y="167869"/>
                  </a:lnTo>
                  <a:lnTo>
                    <a:pt x="268118" y="167869"/>
                  </a:lnTo>
                  <a:lnTo>
                    <a:pt x="268118" y="224914"/>
                  </a:lnTo>
                  <a:lnTo>
                    <a:pt x="422166" y="224914"/>
                  </a:lnTo>
                  <a:lnTo>
                    <a:pt x="422166" y="215113"/>
                  </a:lnTo>
                  <a:lnTo>
                    <a:pt x="288474" y="215113"/>
                  </a:lnTo>
                  <a:lnTo>
                    <a:pt x="288474" y="183198"/>
                  </a:lnTo>
                  <a:lnTo>
                    <a:pt x="414627" y="183198"/>
                  </a:lnTo>
                  <a:lnTo>
                    <a:pt x="414627" y="128414"/>
                  </a:lnTo>
                  <a:close/>
                </a:path>
                <a:path w="963930" h="254000">
                  <a:moveTo>
                    <a:pt x="422166" y="208077"/>
                  </a:moveTo>
                  <a:lnTo>
                    <a:pt x="288474" y="208077"/>
                  </a:lnTo>
                  <a:lnTo>
                    <a:pt x="288474" y="215113"/>
                  </a:lnTo>
                  <a:lnTo>
                    <a:pt x="422166" y="215113"/>
                  </a:lnTo>
                  <a:lnTo>
                    <a:pt x="422166" y="208077"/>
                  </a:lnTo>
                  <a:close/>
                </a:path>
                <a:path w="963930" h="254000">
                  <a:moveTo>
                    <a:pt x="646558" y="0"/>
                  </a:moveTo>
                  <a:lnTo>
                    <a:pt x="625700" y="0"/>
                  </a:lnTo>
                  <a:lnTo>
                    <a:pt x="625700" y="134446"/>
                  </a:lnTo>
                  <a:lnTo>
                    <a:pt x="646558" y="134446"/>
                  </a:lnTo>
                  <a:lnTo>
                    <a:pt x="646558" y="65338"/>
                  </a:lnTo>
                  <a:lnTo>
                    <a:pt x="629972" y="65338"/>
                  </a:lnTo>
                  <a:lnTo>
                    <a:pt x="629972" y="47998"/>
                  </a:lnTo>
                  <a:lnTo>
                    <a:pt x="646558" y="47998"/>
                  </a:lnTo>
                  <a:lnTo>
                    <a:pt x="646558" y="0"/>
                  </a:lnTo>
                  <a:close/>
                </a:path>
                <a:path w="963930" h="254000">
                  <a:moveTo>
                    <a:pt x="520656" y="12816"/>
                  </a:moveTo>
                  <a:lnTo>
                    <a:pt x="516887" y="12816"/>
                  </a:lnTo>
                  <a:lnTo>
                    <a:pt x="516887" y="36187"/>
                  </a:lnTo>
                  <a:lnTo>
                    <a:pt x="516505" y="43365"/>
                  </a:lnTo>
                  <a:lnTo>
                    <a:pt x="501118" y="83494"/>
                  </a:lnTo>
                  <a:lnTo>
                    <a:pt x="467836" y="110368"/>
                  </a:lnTo>
                  <a:lnTo>
                    <a:pt x="459339" y="113839"/>
                  </a:lnTo>
                  <a:lnTo>
                    <a:pt x="470396" y="130676"/>
                  </a:lnTo>
                  <a:lnTo>
                    <a:pt x="504071" y="109567"/>
                  </a:lnTo>
                  <a:lnTo>
                    <a:pt x="526185" y="76898"/>
                  </a:lnTo>
                  <a:lnTo>
                    <a:pt x="527700" y="72798"/>
                  </a:lnTo>
                  <a:lnTo>
                    <a:pt x="527795" y="72541"/>
                  </a:lnTo>
                  <a:lnTo>
                    <a:pt x="524897" y="64647"/>
                  </a:lnTo>
                  <a:lnTo>
                    <a:pt x="522541" y="55286"/>
                  </a:lnTo>
                  <a:lnTo>
                    <a:pt x="521128" y="45548"/>
                  </a:lnTo>
                  <a:lnTo>
                    <a:pt x="520692" y="36187"/>
                  </a:lnTo>
                  <a:lnTo>
                    <a:pt x="520656" y="12816"/>
                  </a:lnTo>
                  <a:close/>
                </a:path>
                <a:path w="963930" h="254000">
                  <a:moveTo>
                    <a:pt x="537494" y="12816"/>
                  </a:moveTo>
                  <a:lnTo>
                    <a:pt x="534227" y="12816"/>
                  </a:lnTo>
                  <a:lnTo>
                    <a:pt x="534227" y="36187"/>
                  </a:lnTo>
                  <a:lnTo>
                    <a:pt x="533894" y="43365"/>
                  </a:lnTo>
                  <a:lnTo>
                    <a:pt x="527795" y="72541"/>
                  </a:lnTo>
                  <a:lnTo>
                    <a:pt x="528195" y="73631"/>
                  </a:lnTo>
                  <a:lnTo>
                    <a:pt x="556750" y="110085"/>
                  </a:lnTo>
                  <a:lnTo>
                    <a:pt x="581723" y="123891"/>
                  </a:lnTo>
                  <a:lnTo>
                    <a:pt x="593031" y="107556"/>
                  </a:lnTo>
                  <a:lnTo>
                    <a:pt x="584990" y="104462"/>
                  </a:lnTo>
                  <a:lnTo>
                    <a:pt x="577451" y="100708"/>
                  </a:lnTo>
                  <a:lnTo>
                    <a:pt x="548378" y="72798"/>
                  </a:lnTo>
                  <a:lnTo>
                    <a:pt x="537535" y="36187"/>
                  </a:lnTo>
                  <a:lnTo>
                    <a:pt x="537494" y="12816"/>
                  </a:lnTo>
                  <a:close/>
                </a:path>
                <a:path w="963930" h="254000">
                  <a:moveTo>
                    <a:pt x="534227" y="12816"/>
                  </a:moveTo>
                  <a:lnTo>
                    <a:pt x="520656" y="12816"/>
                  </a:lnTo>
                  <a:lnTo>
                    <a:pt x="520692" y="36187"/>
                  </a:lnTo>
                  <a:lnTo>
                    <a:pt x="521026" y="43365"/>
                  </a:lnTo>
                  <a:lnTo>
                    <a:pt x="521128" y="45548"/>
                  </a:lnTo>
                  <a:lnTo>
                    <a:pt x="522541" y="55286"/>
                  </a:lnTo>
                  <a:lnTo>
                    <a:pt x="524897" y="64647"/>
                  </a:lnTo>
                  <a:lnTo>
                    <a:pt x="527795" y="72541"/>
                  </a:lnTo>
                  <a:lnTo>
                    <a:pt x="529703" y="67380"/>
                  </a:lnTo>
                  <a:lnTo>
                    <a:pt x="532216" y="57422"/>
                  </a:lnTo>
                  <a:lnTo>
                    <a:pt x="533724" y="47024"/>
                  </a:lnTo>
                  <a:lnTo>
                    <a:pt x="534227" y="36187"/>
                  </a:lnTo>
                  <a:lnTo>
                    <a:pt x="534227" y="12816"/>
                  </a:lnTo>
                  <a:close/>
                </a:path>
                <a:path w="963930" h="254000">
                  <a:moveTo>
                    <a:pt x="625700" y="47998"/>
                  </a:moveTo>
                  <a:lnTo>
                    <a:pt x="576194" y="47998"/>
                  </a:lnTo>
                  <a:lnTo>
                    <a:pt x="576194" y="65338"/>
                  </a:lnTo>
                  <a:lnTo>
                    <a:pt x="625700" y="65338"/>
                  </a:lnTo>
                  <a:lnTo>
                    <a:pt x="625700" y="47998"/>
                  </a:lnTo>
                  <a:close/>
                </a:path>
                <a:path w="963930" h="254000">
                  <a:moveTo>
                    <a:pt x="646558" y="47998"/>
                  </a:moveTo>
                  <a:lnTo>
                    <a:pt x="629972" y="47998"/>
                  </a:lnTo>
                  <a:lnTo>
                    <a:pt x="629972" y="65338"/>
                  </a:lnTo>
                  <a:lnTo>
                    <a:pt x="646558" y="65338"/>
                  </a:lnTo>
                  <a:lnTo>
                    <a:pt x="646558" y="47998"/>
                  </a:lnTo>
                  <a:close/>
                </a:path>
                <a:path w="963930" h="254000">
                  <a:moveTo>
                    <a:pt x="571671" y="141231"/>
                  </a:moveTo>
                  <a:lnTo>
                    <a:pt x="527237" y="147592"/>
                  </a:lnTo>
                  <a:lnTo>
                    <a:pt x="497285" y="174591"/>
                  </a:lnTo>
                  <a:lnTo>
                    <a:pt x="496029" y="184203"/>
                  </a:lnTo>
                  <a:lnTo>
                    <a:pt x="497285" y="193706"/>
                  </a:lnTo>
                  <a:lnTo>
                    <a:pt x="527237" y="220563"/>
                  </a:lnTo>
                  <a:lnTo>
                    <a:pt x="571671" y="226925"/>
                  </a:lnTo>
                  <a:lnTo>
                    <a:pt x="588319" y="226218"/>
                  </a:lnTo>
                  <a:lnTo>
                    <a:pt x="603083" y="224097"/>
                  </a:lnTo>
                  <a:lnTo>
                    <a:pt x="615962" y="220563"/>
                  </a:lnTo>
                  <a:lnTo>
                    <a:pt x="626957" y="215616"/>
                  </a:lnTo>
                  <a:lnTo>
                    <a:pt x="634532" y="210339"/>
                  </a:lnTo>
                  <a:lnTo>
                    <a:pt x="571671" y="210339"/>
                  </a:lnTo>
                  <a:lnTo>
                    <a:pt x="563425" y="210150"/>
                  </a:lnTo>
                  <a:lnTo>
                    <a:pt x="523169" y="198276"/>
                  </a:lnTo>
                  <a:lnTo>
                    <a:pt x="516636" y="189564"/>
                  </a:lnTo>
                  <a:lnTo>
                    <a:pt x="516636" y="178675"/>
                  </a:lnTo>
                  <a:lnTo>
                    <a:pt x="554908" y="158759"/>
                  </a:lnTo>
                  <a:lnTo>
                    <a:pt x="554207" y="158759"/>
                  </a:lnTo>
                  <a:lnTo>
                    <a:pt x="563425" y="158021"/>
                  </a:lnTo>
                  <a:lnTo>
                    <a:pt x="571671" y="157817"/>
                  </a:lnTo>
                  <a:lnTo>
                    <a:pt x="634513" y="157817"/>
                  </a:lnTo>
                  <a:lnTo>
                    <a:pt x="626957" y="152539"/>
                  </a:lnTo>
                  <a:lnTo>
                    <a:pt x="615962" y="147592"/>
                  </a:lnTo>
                  <a:lnTo>
                    <a:pt x="603083" y="144058"/>
                  </a:lnTo>
                  <a:lnTo>
                    <a:pt x="588319" y="141938"/>
                  </a:lnTo>
                  <a:lnTo>
                    <a:pt x="571671" y="141231"/>
                  </a:lnTo>
                  <a:close/>
                </a:path>
                <a:path w="963930" h="254000">
                  <a:moveTo>
                    <a:pt x="634513" y="157817"/>
                  </a:moveTo>
                  <a:lnTo>
                    <a:pt x="571671" y="157817"/>
                  </a:lnTo>
                  <a:lnTo>
                    <a:pt x="580011" y="158021"/>
                  </a:lnTo>
                  <a:lnTo>
                    <a:pt x="589267" y="158759"/>
                  </a:lnTo>
                  <a:lnTo>
                    <a:pt x="588555" y="158759"/>
                  </a:lnTo>
                  <a:lnTo>
                    <a:pt x="594712" y="159654"/>
                  </a:lnTo>
                  <a:lnTo>
                    <a:pt x="601073" y="161084"/>
                  </a:lnTo>
                  <a:lnTo>
                    <a:pt x="609282" y="163094"/>
                  </a:lnTo>
                  <a:lnTo>
                    <a:pt x="615565" y="166110"/>
                  </a:lnTo>
                  <a:lnTo>
                    <a:pt x="619920" y="170130"/>
                  </a:lnTo>
                  <a:lnTo>
                    <a:pt x="624444" y="173984"/>
                  </a:lnTo>
                  <a:lnTo>
                    <a:pt x="626706" y="178675"/>
                  </a:lnTo>
                  <a:lnTo>
                    <a:pt x="626706" y="189564"/>
                  </a:lnTo>
                  <a:lnTo>
                    <a:pt x="587691" y="209585"/>
                  </a:lnTo>
                  <a:lnTo>
                    <a:pt x="571671" y="210339"/>
                  </a:lnTo>
                  <a:lnTo>
                    <a:pt x="634532" y="210339"/>
                  </a:lnTo>
                  <a:lnTo>
                    <a:pt x="635862" y="209412"/>
                  </a:lnTo>
                  <a:lnTo>
                    <a:pt x="642205" y="202129"/>
                  </a:lnTo>
                  <a:lnTo>
                    <a:pt x="646040" y="193706"/>
                  </a:lnTo>
                  <a:lnTo>
                    <a:pt x="647312" y="184203"/>
                  </a:lnTo>
                  <a:lnTo>
                    <a:pt x="646040" y="174591"/>
                  </a:lnTo>
                  <a:lnTo>
                    <a:pt x="642223" y="166110"/>
                  </a:lnTo>
                  <a:lnTo>
                    <a:pt x="635862" y="158759"/>
                  </a:lnTo>
                  <a:lnTo>
                    <a:pt x="634513" y="157817"/>
                  </a:lnTo>
                  <a:close/>
                </a:path>
                <a:path w="963930" h="254000">
                  <a:moveTo>
                    <a:pt x="763115" y="53830"/>
                  </a:moveTo>
                  <a:lnTo>
                    <a:pt x="737562" y="84936"/>
                  </a:lnTo>
                  <a:lnTo>
                    <a:pt x="723696" y="126196"/>
                  </a:lnTo>
                  <a:lnTo>
                    <a:pt x="721805" y="151995"/>
                  </a:lnTo>
                  <a:lnTo>
                    <a:pt x="721763" y="153222"/>
                  </a:lnTo>
                  <a:lnTo>
                    <a:pt x="729425" y="204229"/>
                  </a:lnTo>
                  <a:lnTo>
                    <a:pt x="748973" y="238287"/>
                  </a:lnTo>
                  <a:lnTo>
                    <a:pt x="762501" y="253840"/>
                  </a:lnTo>
                  <a:lnTo>
                    <a:pt x="770801" y="246762"/>
                  </a:lnTo>
                  <a:lnTo>
                    <a:pt x="767001" y="240343"/>
                  </a:lnTo>
                  <a:lnTo>
                    <a:pt x="763197" y="233267"/>
                  </a:lnTo>
                  <a:lnTo>
                    <a:pt x="748758" y="194451"/>
                  </a:lnTo>
                  <a:lnTo>
                    <a:pt x="743640" y="153222"/>
                  </a:lnTo>
                  <a:lnTo>
                    <a:pt x="743605" y="151995"/>
                  </a:lnTo>
                  <a:lnTo>
                    <a:pt x="743850" y="140376"/>
                  </a:lnTo>
                  <a:lnTo>
                    <a:pt x="749587" y="101984"/>
                  </a:lnTo>
                  <a:lnTo>
                    <a:pt x="769250" y="61929"/>
                  </a:lnTo>
                  <a:lnTo>
                    <a:pt x="763115" y="53830"/>
                  </a:lnTo>
                  <a:close/>
                </a:path>
                <a:path w="963930" h="254000">
                  <a:moveTo>
                    <a:pt x="869460" y="52112"/>
                  </a:moveTo>
                  <a:lnTo>
                    <a:pt x="860789" y="52112"/>
                  </a:lnTo>
                  <a:lnTo>
                    <a:pt x="848135" y="52910"/>
                  </a:lnTo>
                  <a:lnTo>
                    <a:pt x="808301" y="71607"/>
                  </a:lnTo>
                  <a:lnTo>
                    <a:pt x="786651" y="106379"/>
                  </a:lnTo>
                  <a:lnTo>
                    <a:pt x="781889" y="135552"/>
                  </a:lnTo>
                  <a:lnTo>
                    <a:pt x="782510" y="146925"/>
                  </a:lnTo>
                  <a:lnTo>
                    <a:pt x="797266" y="184182"/>
                  </a:lnTo>
                  <a:lnTo>
                    <a:pt x="835695" y="208593"/>
                  </a:lnTo>
                  <a:lnTo>
                    <a:pt x="854285" y="210771"/>
                  </a:lnTo>
                  <a:lnTo>
                    <a:pt x="862302" y="210771"/>
                  </a:lnTo>
                  <a:lnTo>
                    <a:pt x="901762" y="194205"/>
                  </a:lnTo>
                  <a:lnTo>
                    <a:pt x="863734" y="194205"/>
                  </a:lnTo>
                  <a:lnTo>
                    <a:pt x="856394" y="193722"/>
                  </a:lnTo>
                  <a:lnTo>
                    <a:pt x="819928" y="170623"/>
                  </a:lnTo>
                  <a:lnTo>
                    <a:pt x="808148" y="127085"/>
                  </a:lnTo>
                  <a:lnTo>
                    <a:pt x="808524" y="117760"/>
                  </a:lnTo>
                  <a:lnTo>
                    <a:pt x="821247" y="80795"/>
                  </a:lnTo>
                  <a:lnTo>
                    <a:pt x="845205" y="63769"/>
                  </a:lnTo>
                  <a:lnTo>
                    <a:pt x="904406" y="63769"/>
                  </a:lnTo>
                  <a:lnTo>
                    <a:pt x="899646" y="60129"/>
                  </a:lnTo>
                  <a:lnTo>
                    <a:pt x="893019" y="57020"/>
                  </a:lnTo>
                  <a:lnTo>
                    <a:pt x="877640" y="53094"/>
                  </a:lnTo>
                  <a:lnTo>
                    <a:pt x="869460" y="52112"/>
                  </a:lnTo>
                  <a:close/>
                </a:path>
                <a:path w="963930" h="254000">
                  <a:moveTo>
                    <a:pt x="906681" y="175799"/>
                  </a:moveTo>
                  <a:lnTo>
                    <a:pt x="900873" y="181117"/>
                  </a:lnTo>
                  <a:lnTo>
                    <a:pt x="894165" y="185534"/>
                  </a:lnTo>
                  <a:lnTo>
                    <a:pt x="879031" y="192487"/>
                  </a:lnTo>
                  <a:lnTo>
                    <a:pt x="871423" y="194205"/>
                  </a:lnTo>
                  <a:lnTo>
                    <a:pt x="901762" y="194205"/>
                  </a:lnTo>
                  <a:lnTo>
                    <a:pt x="902836" y="193469"/>
                  </a:lnTo>
                  <a:lnTo>
                    <a:pt x="907458" y="189379"/>
                  </a:lnTo>
                  <a:lnTo>
                    <a:pt x="910975" y="185125"/>
                  </a:lnTo>
                  <a:lnTo>
                    <a:pt x="906681" y="175799"/>
                  </a:lnTo>
                  <a:close/>
                </a:path>
                <a:path w="963930" h="254000">
                  <a:moveTo>
                    <a:pt x="904406" y="63769"/>
                  </a:moveTo>
                  <a:lnTo>
                    <a:pt x="861320" y="63769"/>
                  </a:lnTo>
                  <a:lnTo>
                    <a:pt x="867701" y="64914"/>
                  </a:lnTo>
                  <a:lnTo>
                    <a:pt x="878254" y="69495"/>
                  </a:lnTo>
                  <a:lnTo>
                    <a:pt x="882426" y="72604"/>
                  </a:lnTo>
                  <a:lnTo>
                    <a:pt x="885453" y="76531"/>
                  </a:lnTo>
                  <a:lnTo>
                    <a:pt x="890606" y="103526"/>
                  </a:lnTo>
                  <a:lnTo>
                    <a:pt x="901404" y="105121"/>
                  </a:lnTo>
                  <a:lnTo>
                    <a:pt x="905159" y="64914"/>
                  </a:lnTo>
                  <a:lnTo>
                    <a:pt x="905208" y="64383"/>
                  </a:lnTo>
                  <a:lnTo>
                    <a:pt x="904406" y="63769"/>
                  </a:lnTo>
                  <a:close/>
                </a:path>
                <a:path w="963930" h="254000">
                  <a:moveTo>
                    <a:pt x="922264" y="53830"/>
                  </a:moveTo>
                  <a:lnTo>
                    <a:pt x="916252" y="61929"/>
                  </a:lnTo>
                  <a:lnTo>
                    <a:pt x="920833" y="67900"/>
                  </a:lnTo>
                  <a:lnTo>
                    <a:pt x="924923" y="74526"/>
                  </a:lnTo>
                  <a:lnTo>
                    <a:pt x="937971" y="110397"/>
                  </a:lnTo>
                  <a:lnTo>
                    <a:pt x="941897" y="151995"/>
                  </a:lnTo>
                  <a:lnTo>
                    <a:pt x="941575" y="163253"/>
                  </a:lnTo>
                  <a:lnTo>
                    <a:pt x="934136" y="203654"/>
                  </a:lnTo>
                  <a:lnTo>
                    <a:pt x="918460" y="240261"/>
                  </a:lnTo>
                  <a:lnTo>
                    <a:pt x="914579" y="246762"/>
                  </a:lnTo>
                  <a:lnTo>
                    <a:pt x="923001" y="253840"/>
                  </a:lnTo>
                  <a:lnTo>
                    <a:pt x="950118" y="217151"/>
                  </a:lnTo>
                  <a:lnTo>
                    <a:pt x="962888" y="172264"/>
                  </a:lnTo>
                  <a:lnTo>
                    <a:pt x="963739" y="153222"/>
                  </a:lnTo>
                  <a:lnTo>
                    <a:pt x="963289" y="140376"/>
                  </a:lnTo>
                  <a:lnTo>
                    <a:pt x="951898" y="93479"/>
                  </a:lnTo>
                  <a:lnTo>
                    <a:pt x="927745" y="58493"/>
                  </a:lnTo>
                  <a:lnTo>
                    <a:pt x="922264" y="53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528688" y="7999756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528682" y="7999761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816724" y="753910"/>
                  </a:lnTo>
                  <a:lnTo>
                    <a:pt x="827201" y="753910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44241" y="8307829"/>
              <a:ext cx="169456" cy="152645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4355888" y="7999756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4355884" y="7999761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6041695" y="753910"/>
                  </a:lnTo>
                  <a:lnTo>
                    <a:pt x="6052172" y="753910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74604" y="8252649"/>
              <a:ext cx="2170895" cy="227427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890025" y="8753660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890016" y="8753671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6" y="0"/>
                  </a:moveTo>
                  <a:lnTo>
                    <a:pt x="2628201" y="0"/>
                  </a:lnTo>
                  <a:lnTo>
                    <a:pt x="2628201" y="743432"/>
                  </a:lnTo>
                  <a:lnTo>
                    <a:pt x="10477" y="743432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753897"/>
                  </a:lnTo>
                  <a:lnTo>
                    <a:pt x="10477" y="753897"/>
                  </a:lnTo>
                  <a:lnTo>
                    <a:pt x="2628201" y="753897"/>
                  </a:lnTo>
                  <a:lnTo>
                    <a:pt x="2638666" y="753897"/>
                  </a:lnTo>
                  <a:lnTo>
                    <a:pt x="263866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111756" y="9006552"/>
              <a:ext cx="904240" cy="254000"/>
            </a:xfrm>
            <a:custGeom>
              <a:avLst/>
              <a:gdLst/>
              <a:ahLst/>
              <a:cxnLst/>
              <a:rect l="l" t="t" r="r" b="b"/>
              <a:pathLst>
                <a:path w="904239" h="254000">
                  <a:moveTo>
                    <a:pt x="112834" y="142487"/>
                  </a:moveTo>
                  <a:lnTo>
                    <a:pt x="92227" y="142487"/>
                  </a:lnTo>
                  <a:lnTo>
                    <a:pt x="92227" y="227176"/>
                  </a:lnTo>
                  <a:lnTo>
                    <a:pt x="112834" y="227176"/>
                  </a:lnTo>
                  <a:lnTo>
                    <a:pt x="112834" y="142487"/>
                  </a:lnTo>
                  <a:close/>
                </a:path>
                <a:path w="904239" h="254000">
                  <a:moveTo>
                    <a:pt x="206067" y="131933"/>
                  </a:moveTo>
                  <a:lnTo>
                    <a:pt x="0" y="131933"/>
                  </a:lnTo>
                  <a:lnTo>
                    <a:pt x="0" y="149021"/>
                  </a:lnTo>
                  <a:lnTo>
                    <a:pt x="92227" y="149021"/>
                  </a:lnTo>
                  <a:lnTo>
                    <a:pt x="92227" y="142487"/>
                  </a:lnTo>
                  <a:lnTo>
                    <a:pt x="206067" y="142487"/>
                  </a:lnTo>
                  <a:lnTo>
                    <a:pt x="206067" y="131933"/>
                  </a:lnTo>
                  <a:close/>
                </a:path>
                <a:path w="904239" h="254000">
                  <a:moveTo>
                    <a:pt x="206067" y="142487"/>
                  </a:moveTo>
                  <a:lnTo>
                    <a:pt x="112834" y="142487"/>
                  </a:lnTo>
                  <a:lnTo>
                    <a:pt x="112834" y="149021"/>
                  </a:lnTo>
                  <a:lnTo>
                    <a:pt x="206067" y="149021"/>
                  </a:lnTo>
                  <a:lnTo>
                    <a:pt x="206067" y="142487"/>
                  </a:lnTo>
                  <a:close/>
                </a:path>
                <a:path w="904239" h="254000">
                  <a:moveTo>
                    <a:pt x="179680" y="12565"/>
                  </a:moveTo>
                  <a:lnTo>
                    <a:pt x="26386" y="12565"/>
                  </a:lnTo>
                  <a:lnTo>
                    <a:pt x="26386" y="101274"/>
                  </a:lnTo>
                  <a:lnTo>
                    <a:pt x="179680" y="101274"/>
                  </a:lnTo>
                  <a:lnTo>
                    <a:pt x="179680" y="84688"/>
                  </a:lnTo>
                  <a:lnTo>
                    <a:pt x="46742" y="84688"/>
                  </a:lnTo>
                  <a:lnTo>
                    <a:pt x="46742" y="29402"/>
                  </a:lnTo>
                  <a:lnTo>
                    <a:pt x="179680" y="29402"/>
                  </a:lnTo>
                  <a:lnTo>
                    <a:pt x="179680" y="12565"/>
                  </a:lnTo>
                  <a:close/>
                </a:path>
                <a:path w="904239" h="254000">
                  <a:moveTo>
                    <a:pt x="179680" y="29402"/>
                  </a:moveTo>
                  <a:lnTo>
                    <a:pt x="159073" y="29402"/>
                  </a:lnTo>
                  <a:lnTo>
                    <a:pt x="159073" y="84688"/>
                  </a:lnTo>
                  <a:lnTo>
                    <a:pt x="179680" y="84688"/>
                  </a:lnTo>
                  <a:lnTo>
                    <a:pt x="179680" y="29402"/>
                  </a:lnTo>
                  <a:close/>
                </a:path>
                <a:path w="904239" h="254000">
                  <a:moveTo>
                    <a:pt x="334964" y="11308"/>
                  </a:moveTo>
                  <a:lnTo>
                    <a:pt x="325666" y="11308"/>
                  </a:lnTo>
                  <a:lnTo>
                    <a:pt x="325666" y="21360"/>
                  </a:lnTo>
                  <a:lnTo>
                    <a:pt x="325007" y="30957"/>
                  </a:lnTo>
                  <a:lnTo>
                    <a:pt x="302358" y="72374"/>
                  </a:lnTo>
                  <a:lnTo>
                    <a:pt x="262276" y="95997"/>
                  </a:lnTo>
                  <a:lnTo>
                    <a:pt x="235198" y="104038"/>
                  </a:lnTo>
                  <a:lnTo>
                    <a:pt x="242486" y="121127"/>
                  </a:lnTo>
                  <a:lnTo>
                    <a:pt x="286872" y="105483"/>
                  </a:lnTo>
                  <a:lnTo>
                    <a:pt x="320138" y="81735"/>
                  </a:lnTo>
                  <a:lnTo>
                    <a:pt x="341395" y="49255"/>
                  </a:lnTo>
                  <a:lnTo>
                    <a:pt x="339990" y="49255"/>
                  </a:lnTo>
                  <a:lnTo>
                    <a:pt x="339990" y="32920"/>
                  </a:lnTo>
                  <a:lnTo>
                    <a:pt x="346034" y="32920"/>
                  </a:lnTo>
                  <a:lnTo>
                    <a:pt x="346871" y="28397"/>
                  </a:lnTo>
                  <a:lnTo>
                    <a:pt x="334964" y="28397"/>
                  </a:lnTo>
                  <a:lnTo>
                    <a:pt x="334964" y="11308"/>
                  </a:lnTo>
                  <a:close/>
                </a:path>
                <a:path w="904239" h="254000">
                  <a:moveTo>
                    <a:pt x="418396" y="0"/>
                  </a:moveTo>
                  <a:lnTo>
                    <a:pt x="397538" y="0"/>
                  </a:lnTo>
                  <a:lnTo>
                    <a:pt x="397538" y="116101"/>
                  </a:lnTo>
                  <a:lnTo>
                    <a:pt x="418396" y="116101"/>
                  </a:lnTo>
                  <a:lnTo>
                    <a:pt x="418396" y="92730"/>
                  </a:lnTo>
                  <a:lnTo>
                    <a:pt x="399549" y="92730"/>
                  </a:lnTo>
                  <a:lnTo>
                    <a:pt x="399549" y="76395"/>
                  </a:lnTo>
                  <a:lnTo>
                    <a:pt x="418396" y="76395"/>
                  </a:lnTo>
                  <a:lnTo>
                    <a:pt x="418396" y="49255"/>
                  </a:lnTo>
                  <a:lnTo>
                    <a:pt x="400805" y="49255"/>
                  </a:lnTo>
                  <a:lnTo>
                    <a:pt x="400805" y="32920"/>
                  </a:lnTo>
                  <a:lnTo>
                    <a:pt x="418396" y="32920"/>
                  </a:lnTo>
                  <a:lnTo>
                    <a:pt x="418396" y="0"/>
                  </a:lnTo>
                  <a:close/>
                </a:path>
                <a:path w="904239" h="254000">
                  <a:moveTo>
                    <a:pt x="397538" y="76395"/>
                  </a:moveTo>
                  <a:lnTo>
                    <a:pt x="337980" y="76395"/>
                  </a:lnTo>
                  <a:lnTo>
                    <a:pt x="337980" y="92730"/>
                  </a:lnTo>
                  <a:lnTo>
                    <a:pt x="397538" y="92730"/>
                  </a:lnTo>
                  <a:lnTo>
                    <a:pt x="397538" y="76395"/>
                  </a:lnTo>
                  <a:close/>
                </a:path>
                <a:path w="904239" h="254000">
                  <a:moveTo>
                    <a:pt x="418396" y="76395"/>
                  </a:moveTo>
                  <a:lnTo>
                    <a:pt x="399549" y="76395"/>
                  </a:lnTo>
                  <a:lnTo>
                    <a:pt x="399549" y="92730"/>
                  </a:lnTo>
                  <a:lnTo>
                    <a:pt x="418396" y="92730"/>
                  </a:lnTo>
                  <a:lnTo>
                    <a:pt x="418396" y="76395"/>
                  </a:lnTo>
                  <a:close/>
                </a:path>
                <a:path w="904239" h="254000">
                  <a:moveTo>
                    <a:pt x="346034" y="32920"/>
                  </a:moveTo>
                  <a:lnTo>
                    <a:pt x="339990" y="32920"/>
                  </a:lnTo>
                  <a:lnTo>
                    <a:pt x="339990" y="49255"/>
                  </a:lnTo>
                  <a:lnTo>
                    <a:pt x="341395" y="49255"/>
                  </a:lnTo>
                  <a:lnTo>
                    <a:pt x="345079" y="38072"/>
                  </a:lnTo>
                  <a:lnTo>
                    <a:pt x="346034" y="32920"/>
                  </a:lnTo>
                  <a:close/>
                </a:path>
                <a:path w="904239" h="254000">
                  <a:moveTo>
                    <a:pt x="397538" y="32920"/>
                  </a:moveTo>
                  <a:lnTo>
                    <a:pt x="346034" y="32920"/>
                  </a:lnTo>
                  <a:lnTo>
                    <a:pt x="345079" y="38072"/>
                  </a:lnTo>
                  <a:lnTo>
                    <a:pt x="341504" y="48925"/>
                  </a:lnTo>
                  <a:lnTo>
                    <a:pt x="341395" y="49255"/>
                  </a:lnTo>
                  <a:lnTo>
                    <a:pt x="397538" y="49255"/>
                  </a:lnTo>
                  <a:lnTo>
                    <a:pt x="397538" y="32920"/>
                  </a:lnTo>
                  <a:close/>
                </a:path>
                <a:path w="904239" h="254000">
                  <a:moveTo>
                    <a:pt x="418396" y="32920"/>
                  </a:moveTo>
                  <a:lnTo>
                    <a:pt x="400805" y="32920"/>
                  </a:lnTo>
                  <a:lnTo>
                    <a:pt x="400805" y="49255"/>
                  </a:lnTo>
                  <a:lnTo>
                    <a:pt x="418396" y="49255"/>
                  </a:lnTo>
                  <a:lnTo>
                    <a:pt x="418396" y="32920"/>
                  </a:lnTo>
                  <a:close/>
                </a:path>
                <a:path w="904239" h="254000">
                  <a:moveTo>
                    <a:pt x="325666" y="11308"/>
                  </a:moveTo>
                  <a:lnTo>
                    <a:pt x="246758" y="11308"/>
                  </a:lnTo>
                  <a:lnTo>
                    <a:pt x="246758" y="28397"/>
                  </a:lnTo>
                  <a:lnTo>
                    <a:pt x="325183" y="28397"/>
                  </a:lnTo>
                  <a:lnTo>
                    <a:pt x="325666" y="21360"/>
                  </a:lnTo>
                  <a:lnTo>
                    <a:pt x="325666" y="11308"/>
                  </a:lnTo>
                  <a:close/>
                </a:path>
                <a:path w="904239" h="254000">
                  <a:moveTo>
                    <a:pt x="348283" y="11308"/>
                  </a:moveTo>
                  <a:lnTo>
                    <a:pt x="334964" y="11308"/>
                  </a:lnTo>
                  <a:lnTo>
                    <a:pt x="334964" y="28397"/>
                  </a:lnTo>
                  <a:lnTo>
                    <a:pt x="346871" y="28397"/>
                  </a:lnTo>
                  <a:lnTo>
                    <a:pt x="347482" y="25098"/>
                  </a:lnTo>
                  <a:lnTo>
                    <a:pt x="348283" y="11308"/>
                  </a:lnTo>
                  <a:close/>
                </a:path>
                <a:path w="904239" h="254000">
                  <a:moveTo>
                    <a:pt x="418396" y="126404"/>
                  </a:moveTo>
                  <a:lnTo>
                    <a:pt x="272139" y="126404"/>
                  </a:lnTo>
                  <a:lnTo>
                    <a:pt x="272139" y="143241"/>
                  </a:lnTo>
                  <a:lnTo>
                    <a:pt x="397538" y="143241"/>
                  </a:lnTo>
                  <a:lnTo>
                    <a:pt x="397538" y="166361"/>
                  </a:lnTo>
                  <a:lnTo>
                    <a:pt x="272642" y="166361"/>
                  </a:lnTo>
                  <a:lnTo>
                    <a:pt x="272642" y="225165"/>
                  </a:lnTo>
                  <a:lnTo>
                    <a:pt x="425935" y="225165"/>
                  </a:lnTo>
                  <a:lnTo>
                    <a:pt x="425935" y="218380"/>
                  </a:lnTo>
                  <a:lnTo>
                    <a:pt x="293248" y="218380"/>
                  </a:lnTo>
                  <a:lnTo>
                    <a:pt x="293248" y="182193"/>
                  </a:lnTo>
                  <a:lnTo>
                    <a:pt x="418396" y="182193"/>
                  </a:lnTo>
                  <a:lnTo>
                    <a:pt x="418396" y="126404"/>
                  </a:lnTo>
                  <a:close/>
                </a:path>
                <a:path w="904239" h="254000">
                  <a:moveTo>
                    <a:pt x="425935" y="208328"/>
                  </a:moveTo>
                  <a:lnTo>
                    <a:pt x="293248" y="208328"/>
                  </a:lnTo>
                  <a:lnTo>
                    <a:pt x="293248" y="218380"/>
                  </a:lnTo>
                  <a:lnTo>
                    <a:pt x="425935" y="218380"/>
                  </a:lnTo>
                  <a:lnTo>
                    <a:pt x="425935" y="208328"/>
                  </a:lnTo>
                  <a:close/>
                </a:path>
                <a:path w="904239" h="254000">
                  <a:moveTo>
                    <a:pt x="649574" y="0"/>
                  </a:moveTo>
                  <a:lnTo>
                    <a:pt x="628716" y="0"/>
                  </a:lnTo>
                  <a:lnTo>
                    <a:pt x="628716" y="134446"/>
                  </a:lnTo>
                  <a:lnTo>
                    <a:pt x="649574" y="134446"/>
                  </a:lnTo>
                  <a:lnTo>
                    <a:pt x="649574" y="65338"/>
                  </a:lnTo>
                  <a:lnTo>
                    <a:pt x="632988" y="65338"/>
                  </a:lnTo>
                  <a:lnTo>
                    <a:pt x="632988" y="47998"/>
                  </a:lnTo>
                  <a:lnTo>
                    <a:pt x="649574" y="47998"/>
                  </a:lnTo>
                  <a:lnTo>
                    <a:pt x="649574" y="0"/>
                  </a:lnTo>
                  <a:close/>
                </a:path>
                <a:path w="904239" h="254000">
                  <a:moveTo>
                    <a:pt x="523672" y="12816"/>
                  </a:moveTo>
                  <a:lnTo>
                    <a:pt x="519903" y="12816"/>
                  </a:lnTo>
                  <a:lnTo>
                    <a:pt x="519903" y="36187"/>
                  </a:lnTo>
                  <a:lnTo>
                    <a:pt x="519521" y="43365"/>
                  </a:lnTo>
                  <a:lnTo>
                    <a:pt x="504133" y="83494"/>
                  </a:lnTo>
                  <a:lnTo>
                    <a:pt x="470852" y="110368"/>
                  </a:lnTo>
                  <a:lnTo>
                    <a:pt x="462355" y="113839"/>
                  </a:lnTo>
                  <a:lnTo>
                    <a:pt x="473412" y="130676"/>
                  </a:lnTo>
                  <a:lnTo>
                    <a:pt x="507086" y="109567"/>
                  </a:lnTo>
                  <a:lnTo>
                    <a:pt x="529201" y="76898"/>
                  </a:lnTo>
                  <a:lnTo>
                    <a:pt x="530716" y="72798"/>
                  </a:lnTo>
                  <a:lnTo>
                    <a:pt x="530811" y="72541"/>
                  </a:lnTo>
                  <a:lnTo>
                    <a:pt x="527913" y="64647"/>
                  </a:lnTo>
                  <a:lnTo>
                    <a:pt x="525557" y="55286"/>
                  </a:lnTo>
                  <a:lnTo>
                    <a:pt x="524143" y="45548"/>
                  </a:lnTo>
                  <a:lnTo>
                    <a:pt x="523707" y="36187"/>
                  </a:lnTo>
                  <a:lnTo>
                    <a:pt x="523672" y="12816"/>
                  </a:lnTo>
                  <a:close/>
                </a:path>
                <a:path w="904239" h="254000">
                  <a:moveTo>
                    <a:pt x="540509" y="12816"/>
                  </a:moveTo>
                  <a:lnTo>
                    <a:pt x="537242" y="12816"/>
                  </a:lnTo>
                  <a:lnTo>
                    <a:pt x="537242" y="36187"/>
                  </a:lnTo>
                  <a:lnTo>
                    <a:pt x="536909" y="43365"/>
                  </a:lnTo>
                  <a:lnTo>
                    <a:pt x="530811" y="72541"/>
                  </a:lnTo>
                  <a:lnTo>
                    <a:pt x="531211" y="73631"/>
                  </a:lnTo>
                  <a:lnTo>
                    <a:pt x="559765" y="110085"/>
                  </a:lnTo>
                  <a:lnTo>
                    <a:pt x="584738" y="123891"/>
                  </a:lnTo>
                  <a:lnTo>
                    <a:pt x="596047" y="107556"/>
                  </a:lnTo>
                  <a:lnTo>
                    <a:pt x="588005" y="104462"/>
                  </a:lnTo>
                  <a:lnTo>
                    <a:pt x="580466" y="100708"/>
                  </a:lnTo>
                  <a:lnTo>
                    <a:pt x="551394" y="72798"/>
                  </a:lnTo>
                  <a:lnTo>
                    <a:pt x="540551" y="36187"/>
                  </a:lnTo>
                  <a:lnTo>
                    <a:pt x="540509" y="12816"/>
                  </a:lnTo>
                  <a:close/>
                </a:path>
                <a:path w="904239" h="254000">
                  <a:moveTo>
                    <a:pt x="537242" y="12816"/>
                  </a:moveTo>
                  <a:lnTo>
                    <a:pt x="523672" y="12816"/>
                  </a:lnTo>
                  <a:lnTo>
                    <a:pt x="523707" y="36187"/>
                  </a:lnTo>
                  <a:lnTo>
                    <a:pt x="524042" y="43365"/>
                  </a:lnTo>
                  <a:lnTo>
                    <a:pt x="524143" y="45548"/>
                  </a:lnTo>
                  <a:lnTo>
                    <a:pt x="525557" y="55286"/>
                  </a:lnTo>
                  <a:lnTo>
                    <a:pt x="527913" y="64647"/>
                  </a:lnTo>
                  <a:lnTo>
                    <a:pt x="530811" y="72541"/>
                  </a:lnTo>
                  <a:lnTo>
                    <a:pt x="532719" y="67380"/>
                  </a:lnTo>
                  <a:lnTo>
                    <a:pt x="535232" y="57422"/>
                  </a:lnTo>
                  <a:lnTo>
                    <a:pt x="536740" y="47024"/>
                  </a:lnTo>
                  <a:lnTo>
                    <a:pt x="537242" y="36187"/>
                  </a:lnTo>
                  <a:lnTo>
                    <a:pt x="537242" y="12816"/>
                  </a:lnTo>
                  <a:close/>
                </a:path>
                <a:path w="904239" h="254000">
                  <a:moveTo>
                    <a:pt x="628716" y="47998"/>
                  </a:moveTo>
                  <a:lnTo>
                    <a:pt x="579210" y="47998"/>
                  </a:lnTo>
                  <a:lnTo>
                    <a:pt x="579210" y="65338"/>
                  </a:lnTo>
                  <a:lnTo>
                    <a:pt x="628716" y="65338"/>
                  </a:lnTo>
                  <a:lnTo>
                    <a:pt x="628716" y="47998"/>
                  </a:lnTo>
                  <a:close/>
                </a:path>
                <a:path w="904239" h="254000">
                  <a:moveTo>
                    <a:pt x="649574" y="47998"/>
                  </a:moveTo>
                  <a:lnTo>
                    <a:pt x="632988" y="47998"/>
                  </a:lnTo>
                  <a:lnTo>
                    <a:pt x="632988" y="65338"/>
                  </a:lnTo>
                  <a:lnTo>
                    <a:pt x="649574" y="65338"/>
                  </a:lnTo>
                  <a:lnTo>
                    <a:pt x="649574" y="47998"/>
                  </a:lnTo>
                  <a:close/>
                </a:path>
                <a:path w="904239" h="254000">
                  <a:moveTo>
                    <a:pt x="574686" y="141231"/>
                  </a:moveTo>
                  <a:lnTo>
                    <a:pt x="530253" y="147592"/>
                  </a:lnTo>
                  <a:lnTo>
                    <a:pt x="500301" y="174591"/>
                  </a:lnTo>
                  <a:lnTo>
                    <a:pt x="499045" y="184203"/>
                  </a:lnTo>
                  <a:lnTo>
                    <a:pt x="500301" y="193706"/>
                  </a:lnTo>
                  <a:lnTo>
                    <a:pt x="530253" y="220563"/>
                  </a:lnTo>
                  <a:lnTo>
                    <a:pt x="574686" y="226925"/>
                  </a:lnTo>
                  <a:lnTo>
                    <a:pt x="591335" y="226218"/>
                  </a:lnTo>
                  <a:lnTo>
                    <a:pt x="606099" y="224097"/>
                  </a:lnTo>
                  <a:lnTo>
                    <a:pt x="618978" y="220563"/>
                  </a:lnTo>
                  <a:lnTo>
                    <a:pt x="629972" y="215616"/>
                  </a:lnTo>
                  <a:lnTo>
                    <a:pt x="637548" y="210339"/>
                  </a:lnTo>
                  <a:lnTo>
                    <a:pt x="574686" y="210339"/>
                  </a:lnTo>
                  <a:lnTo>
                    <a:pt x="566440" y="210150"/>
                  </a:lnTo>
                  <a:lnTo>
                    <a:pt x="526185" y="198276"/>
                  </a:lnTo>
                  <a:lnTo>
                    <a:pt x="519651" y="189564"/>
                  </a:lnTo>
                  <a:lnTo>
                    <a:pt x="519651" y="178675"/>
                  </a:lnTo>
                  <a:lnTo>
                    <a:pt x="557923" y="158759"/>
                  </a:lnTo>
                  <a:lnTo>
                    <a:pt x="557222" y="158759"/>
                  </a:lnTo>
                  <a:lnTo>
                    <a:pt x="566440" y="158021"/>
                  </a:lnTo>
                  <a:lnTo>
                    <a:pt x="574686" y="157817"/>
                  </a:lnTo>
                  <a:lnTo>
                    <a:pt x="637529" y="157817"/>
                  </a:lnTo>
                  <a:lnTo>
                    <a:pt x="629972" y="152539"/>
                  </a:lnTo>
                  <a:lnTo>
                    <a:pt x="618978" y="147592"/>
                  </a:lnTo>
                  <a:lnTo>
                    <a:pt x="606099" y="144058"/>
                  </a:lnTo>
                  <a:lnTo>
                    <a:pt x="591335" y="141938"/>
                  </a:lnTo>
                  <a:lnTo>
                    <a:pt x="574686" y="141231"/>
                  </a:lnTo>
                  <a:close/>
                </a:path>
                <a:path w="904239" h="254000">
                  <a:moveTo>
                    <a:pt x="637529" y="157817"/>
                  </a:moveTo>
                  <a:lnTo>
                    <a:pt x="574686" y="157817"/>
                  </a:lnTo>
                  <a:lnTo>
                    <a:pt x="583026" y="158021"/>
                  </a:lnTo>
                  <a:lnTo>
                    <a:pt x="592282" y="158759"/>
                  </a:lnTo>
                  <a:lnTo>
                    <a:pt x="591571" y="158759"/>
                  </a:lnTo>
                  <a:lnTo>
                    <a:pt x="597727" y="159654"/>
                  </a:lnTo>
                  <a:lnTo>
                    <a:pt x="604088" y="161084"/>
                  </a:lnTo>
                  <a:lnTo>
                    <a:pt x="612298" y="163094"/>
                  </a:lnTo>
                  <a:lnTo>
                    <a:pt x="618580" y="166110"/>
                  </a:lnTo>
                  <a:lnTo>
                    <a:pt x="622936" y="170130"/>
                  </a:lnTo>
                  <a:lnTo>
                    <a:pt x="627459" y="173984"/>
                  </a:lnTo>
                  <a:lnTo>
                    <a:pt x="629721" y="178675"/>
                  </a:lnTo>
                  <a:lnTo>
                    <a:pt x="629721" y="189564"/>
                  </a:lnTo>
                  <a:lnTo>
                    <a:pt x="590707" y="209585"/>
                  </a:lnTo>
                  <a:lnTo>
                    <a:pt x="574686" y="210339"/>
                  </a:lnTo>
                  <a:lnTo>
                    <a:pt x="637548" y="210339"/>
                  </a:lnTo>
                  <a:lnTo>
                    <a:pt x="638878" y="209412"/>
                  </a:lnTo>
                  <a:lnTo>
                    <a:pt x="645221" y="202129"/>
                  </a:lnTo>
                  <a:lnTo>
                    <a:pt x="649056" y="193706"/>
                  </a:lnTo>
                  <a:lnTo>
                    <a:pt x="650328" y="184203"/>
                  </a:lnTo>
                  <a:lnTo>
                    <a:pt x="649056" y="174591"/>
                  </a:lnTo>
                  <a:lnTo>
                    <a:pt x="645239" y="166110"/>
                  </a:lnTo>
                  <a:lnTo>
                    <a:pt x="638878" y="158759"/>
                  </a:lnTo>
                  <a:lnTo>
                    <a:pt x="637529" y="157817"/>
                  </a:lnTo>
                  <a:close/>
                </a:path>
                <a:path w="904239" h="254000">
                  <a:moveTo>
                    <a:pt x="766131" y="53830"/>
                  </a:moveTo>
                  <a:lnTo>
                    <a:pt x="740577" y="84936"/>
                  </a:lnTo>
                  <a:lnTo>
                    <a:pt x="726711" y="126196"/>
                  </a:lnTo>
                  <a:lnTo>
                    <a:pt x="724821" y="151995"/>
                  </a:lnTo>
                  <a:lnTo>
                    <a:pt x="724779" y="153222"/>
                  </a:lnTo>
                  <a:lnTo>
                    <a:pt x="732440" y="204229"/>
                  </a:lnTo>
                  <a:lnTo>
                    <a:pt x="751989" y="238287"/>
                  </a:lnTo>
                  <a:lnTo>
                    <a:pt x="765517" y="253840"/>
                  </a:lnTo>
                  <a:lnTo>
                    <a:pt x="773816" y="246762"/>
                  </a:lnTo>
                  <a:lnTo>
                    <a:pt x="770016" y="240343"/>
                  </a:lnTo>
                  <a:lnTo>
                    <a:pt x="766212" y="233267"/>
                  </a:lnTo>
                  <a:lnTo>
                    <a:pt x="751774" y="194451"/>
                  </a:lnTo>
                  <a:lnTo>
                    <a:pt x="746656" y="153222"/>
                  </a:lnTo>
                  <a:lnTo>
                    <a:pt x="746620" y="151995"/>
                  </a:lnTo>
                  <a:lnTo>
                    <a:pt x="746866" y="140376"/>
                  </a:lnTo>
                  <a:lnTo>
                    <a:pt x="752602" y="101984"/>
                  </a:lnTo>
                  <a:lnTo>
                    <a:pt x="772266" y="61929"/>
                  </a:lnTo>
                  <a:lnTo>
                    <a:pt x="766131" y="53830"/>
                  </a:lnTo>
                  <a:close/>
                </a:path>
                <a:path w="904239" h="254000">
                  <a:moveTo>
                    <a:pt x="851656" y="55180"/>
                  </a:moveTo>
                  <a:lnTo>
                    <a:pt x="784905" y="55180"/>
                  </a:lnTo>
                  <a:lnTo>
                    <a:pt x="783555" y="64505"/>
                  </a:lnTo>
                  <a:lnTo>
                    <a:pt x="805887" y="69659"/>
                  </a:lnTo>
                  <a:lnTo>
                    <a:pt x="805887" y="192978"/>
                  </a:lnTo>
                  <a:lnTo>
                    <a:pt x="785395" y="198745"/>
                  </a:lnTo>
                  <a:lnTo>
                    <a:pt x="784414" y="207826"/>
                  </a:lnTo>
                  <a:lnTo>
                    <a:pt x="850675" y="207826"/>
                  </a:lnTo>
                  <a:lnTo>
                    <a:pt x="851810" y="198745"/>
                  </a:lnTo>
                  <a:lnTo>
                    <a:pt x="851902" y="198009"/>
                  </a:lnTo>
                  <a:lnTo>
                    <a:pt x="829692" y="193837"/>
                  </a:lnTo>
                  <a:lnTo>
                    <a:pt x="829692" y="69168"/>
                  </a:lnTo>
                  <a:lnTo>
                    <a:pt x="850429" y="64505"/>
                  </a:lnTo>
                  <a:lnTo>
                    <a:pt x="851656" y="55180"/>
                  </a:lnTo>
                  <a:close/>
                </a:path>
                <a:path w="904239" h="254000">
                  <a:moveTo>
                    <a:pt x="862700" y="53830"/>
                  </a:moveTo>
                  <a:lnTo>
                    <a:pt x="856687" y="61929"/>
                  </a:lnTo>
                  <a:lnTo>
                    <a:pt x="861268" y="67900"/>
                  </a:lnTo>
                  <a:lnTo>
                    <a:pt x="865359" y="74526"/>
                  </a:lnTo>
                  <a:lnTo>
                    <a:pt x="878406" y="110397"/>
                  </a:lnTo>
                  <a:lnTo>
                    <a:pt x="882007" y="139195"/>
                  </a:lnTo>
                  <a:lnTo>
                    <a:pt x="882087" y="140376"/>
                  </a:lnTo>
                  <a:lnTo>
                    <a:pt x="879434" y="184481"/>
                  </a:lnTo>
                  <a:lnTo>
                    <a:pt x="866381" y="225373"/>
                  </a:lnTo>
                  <a:lnTo>
                    <a:pt x="855015" y="246762"/>
                  </a:lnTo>
                  <a:lnTo>
                    <a:pt x="863436" y="253840"/>
                  </a:lnTo>
                  <a:lnTo>
                    <a:pt x="890554" y="217151"/>
                  </a:lnTo>
                  <a:lnTo>
                    <a:pt x="903323" y="172264"/>
                  </a:lnTo>
                  <a:lnTo>
                    <a:pt x="904175" y="153222"/>
                  </a:lnTo>
                  <a:lnTo>
                    <a:pt x="903725" y="140376"/>
                  </a:lnTo>
                  <a:lnTo>
                    <a:pt x="903684" y="139195"/>
                  </a:lnTo>
                  <a:lnTo>
                    <a:pt x="892333" y="93479"/>
                  </a:lnTo>
                  <a:lnTo>
                    <a:pt x="868181" y="58493"/>
                  </a:lnTo>
                  <a:lnTo>
                    <a:pt x="862700" y="53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3528688" y="8753660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528682" y="8753671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816724" y="753897"/>
                  </a:lnTo>
                  <a:lnTo>
                    <a:pt x="827201" y="753897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627" y="9061733"/>
              <a:ext cx="127613" cy="152645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4355888" y="8753660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6052171" y="75390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355884" y="8753671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2" y="0"/>
                  </a:moveTo>
                  <a:lnTo>
                    <a:pt x="6041695" y="0"/>
                  </a:lnTo>
                  <a:lnTo>
                    <a:pt x="6041695" y="743432"/>
                  </a:lnTo>
                  <a:lnTo>
                    <a:pt x="0" y="743432"/>
                  </a:lnTo>
                  <a:lnTo>
                    <a:pt x="0" y="753897"/>
                  </a:lnTo>
                  <a:lnTo>
                    <a:pt x="6041695" y="753897"/>
                  </a:lnTo>
                  <a:lnTo>
                    <a:pt x="6052172" y="753897"/>
                  </a:lnTo>
                  <a:lnTo>
                    <a:pt x="605217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77871" y="9006552"/>
              <a:ext cx="3398611" cy="227678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890025" y="9507563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2638663" y="0"/>
                  </a:moveTo>
                  <a:lnTo>
                    <a:pt x="0" y="0"/>
                  </a:lnTo>
                  <a:lnTo>
                    <a:pt x="0" y="628253"/>
                  </a:lnTo>
                  <a:lnTo>
                    <a:pt x="9874" y="677162"/>
                  </a:lnTo>
                  <a:lnTo>
                    <a:pt x="36802" y="717101"/>
                  </a:lnTo>
                  <a:lnTo>
                    <a:pt x="76741" y="744029"/>
                  </a:lnTo>
                  <a:lnTo>
                    <a:pt x="125650" y="753903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890025" y="9507563"/>
              <a:ext cx="2639060" cy="754380"/>
            </a:xfrm>
            <a:custGeom>
              <a:avLst/>
              <a:gdLst/>
              <a:ahLst/>
              <a:cxnLst/>
              <a:rect l="l" t="t" r="r" b="b"/>
              <a:pathLst>
                <a:path w="2639060" h="754379">
                  <a:moveTo>
                    <a:pt x="10470" y="0"/>
                  </a:moveTo>
                  <a:lnTo>
                    <a:pt x="0" y="0"/>
                  </a:lnTo>
                  <a:lnTo>
                    <a:pt x="0" y="628253"/>
                  </a:lnTo>
                  <a:lnTo>
                    <a:pt x="9874" y="677162"/>
                  </a:lnTo>
                  <a:lnTo>
                    <a:pt x="36802" y="717101"/>
                  </a:lnTo>
                  <a:lnTo>
                    <a:pt x="76741" y="744029"/>
                  </a:lnTo>
                  <a:lnTo>
                    <a:pt x="125650" y="753903"/>
                  </a:lnTo>
                  <a:lnTo>
                    <a:pt x="125650" y="743432"/>
                  </a:lnTo>
                  <a:lnTo>
                    <a:pt x="80817" y="734381"/>
                  </a:lnTo>
                  <a:lnTo>
                    <a:pt x="44206" y="709697"/>
                  </a:lnTo>
                  <a:lnTo>
                    <a:pt x="19522" y="673086"/>
                  </a:lnTo>
                  <a:lnTo>
                    <a:pt x="10470" y="628253"/>
                  </a:lnTo>
                  <a:lnTo>
                    <a:pt x="10470" y="0"/>
                  </a:lnTo>
                  <a:close/>
                </a:path>
                <a:path w="2639060" h="754379">
                  <a:moveTo>
                    <a:pt x="2628192" y="743432"/>
                  </a:moveTo>
                  <a:lnTo>
                    <a:pt x="125650" y="743432"/>
                  </a:lnTo>
                  <a:lnTo>
                    <a:pt x="125650" y="753903"/>
                  </a:lnTo>
                  <a:lnTo>
                    <a:pt x="2638663" y="753903"/>
                  </a:lnTo>
                  <a:lnTo>
                    <a:pt x="2628192" y="743432"/>
                  </a:lnTo>
                  <a:close/>
                </a:path>
                <a:path w="2639060" h="754379">
                  <a:moveTo>
                    <a:pt x="2638663" y="0"/>
                  </a:moveTo>
                  <a:lnTo>
                    <a:pt x="2628192" y="0"/>
                  </a:lnTo>
                  <a:lnTo>
                    <a:pt x="2628192" y="743432"/>
                  </a:lnTo>
                  <a:lnTo>
                    <a:pt x="2638663" y="753903"/>
                  </a:lnTo>
                  <a:lnTo>
                    <a:pt x="2638663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3264" y="9760456"/>
              <a:ext cx="985616" cy="253840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3528688" y="9507563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199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827199" y="753903"/>
                  </a:lnTo>
                  <a:lnTo>
                    <a:pt x="827199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528682" y="9507569"/>
              <a:ext cx="827405" cy="754380"/>
            </a:xfrm>
            <a:custGeom>
              <a:avLst/>
              <a:gdLst/>
              <a:ahLst/>
              <a:cxnLst/>
              <a:rect l="l" t="t" r="r" b="b"/>
              <a:pathLst>
                <a:path w="827404" h="754379">
                  <a:moveTo>
                    <a:pt x="827201" y="0"/>
                  </a:moveTo>
                  <a:lnTo>
                    <a:pt x="816724" y="0"/>
                  </a:lnTo>
                  <a:lnTo>
                    <a:pt x="816724" y="743432"/>
                  </a:lnTo>
                  <a:lnTo>
                    <a:pt x="0" y="743432"/>
                  </a:lnTo>
                  <a:lnTo>
                    <a:pt x="0" y="753910"/>
                  </a:lnTo>
                  <a:lnTo>
                    <a:pt x="816724" y="753910"/>
                  </a:lnTo>
                  <a:lnTo>
                    <a:pt x="827201" y="753910"/>
                  </a:lnTo>
                  <a:lnTo>
                    <a:pt x="82720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627" y="9815637"/>
              <a:ext cx="127613" cy="152645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4355888" y="9507563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6052171" y="0"/>
                  </a:moveTo>
                  <a:lnTo>
                    <a:pt x="0" y="0"/>
                  </a:lnTo>
                  <a:lnTo>
                    <a:pt x="0" y="753903"/>
                  </a:lnTo>
                  <a:lnTo>
                    <a:pt x="5926521" y="753903"/>
                  </a:lnTo>
                  <a:lnTo>
                    <a:pt x="5975430" y="744029"/>
                  </a:lnTo>
                  <a:lnTo>
                    <a:pt x="6015369" y="717101"/>
                  </a:lnTo>
                  <a:lnTo>
                    <a:pt x="6042297" y="677162"/>
                  </a:lnTo>
                  <a:lnTo>
                    <a:pt x="6052171" y="62825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B5AE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355888" y="9507563"/>
              <a:ext cx="6052185" cy="754380"/>
            </a:xfrm>
            <a:custGeom>
              <a:avLst/>
              <a:gdLst/>
              <a:ahLst/>
              <a:cxnLst/>
              <a:rect l="l" t="t" r="r" b="b"/>
              <a:pathLst>
                <a:path w="6052184" h="754379">
                  <a:moveTo>
                    <a:pt x="5926521" y="743432"/>
                  </a:moveTo>
                  <a:lnTo>
                    <a:pt x="0" y="743432"/>
                  </a:lnTo>
                  <a:lnTo>
                    <a:pt x="0" y="753903"/>
                  </a:lnTo>
                  <a:lnTo>
                    <a:pt x="5926521" y="753903"/>
                  </a:lnTo>
                  <a:lnTo>
                    <a:pt x="5926521" y="743432"/>
                  </a:lnTo>
                  <a:close/>
                </a:path>
                <a:path w="6052184" h="754379">
                  <a:moveTo>
                    <a:pt x="6052171" y="0"/>
                  </a:moveTo>
                  <a:lnTo>
                    <a:pt x="6041700" y="0"/>
                  </a:lnTo>
                  <a:lnTo>
                    <a:pt x="6041700" y="628253"/>
                  </a:lnTo>
                  <a:lnTo>
                    <a:pt x="6032649" y="673086"/>
                  </a:lnTo>
                  <a:lnTo>
                    <a:pt x="6007965" y="709697"/>
                  </a:lnTo>
                  <a:lnTo>
                    <a:pt x="5971354" y="734381"/>
                  </a:lnTo>
                  <a:lnTo>
                    <a:pt x="5926521" y="743432"/>
                  </a:lnTo>
                  <a:lnTo>
                    <a:pt x="5926521" y="753903"/>
                  </a:lnTo>
                  <a:lnTo>
                    <a:pt x="5975430" y="744029"/>
                  </a:lnTo>
                  <a:lnTo>
                    <a:pt x="6015369" y="717101"/>
                  </a:lnTo>
                  <a:lnTo>
                    <a:pt x="6042297" y="677162"/>
                  </a:lnTo>
                  <a:lnTo>
                    <a:pt x="6052171" y="628253"/>
                  </a:lnTo>
                  <a:lnTo>
                    <a:pt x="605217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80886" y="9760456"/>
              <a:ext cx="3126619" cy="227678"/>
            </a:xfrm>
            <a:prstGeom prst="rect">
              <a:avLst/>
            </a:prstGeom>
          </p:spPr>
        </p:pic>
      </p:grpSp>
      <p:sp>
        <p:nvSpPr>
          <p:cNvPr id="108" name="object 108" descr=""/>
          <p:cNvSpPr/>
          <p:nvPr/>
        </p:nvSpPr>
        <p:spPr>
          <a:xfrm>
            <a:off x="12746179" y="6685876"/>
            <a:ext cx="4083685" cy="2350135"/>
          </a:xfrm>
          <a:custGeom>
            <a:avLst/>
            <a:gdLst/>
            <a:ahLst/>
            <a:cxnLst/>
            <a:rect l="l" t="t" r="r" b="b"/>
            <a:pathLst>
              <a:path w="4083684" h="2350134">
                <a:moveTo>
                  <a:pt x="1448711" y="374997"/>
                </a:moveTo>
                <a:lnTo>
                  <a:pt x="1238056" y="374997"/>
                </a:lnTo>
                <a:lnTo>
                  <a:pt x="316580" y="2308400"/>
                </a:lnTo>
                <a:lnTo>
                  <a:pt x="706653" y="2349857"/>
                </a:lnTo>
                <a:lnTo>
                  <a:pt x="1448711" y="374997"/>
                </a:lnTo>
                <a:close/>
              </a:path>
              <a:path w="4083684" h="2350134">
                <a:moveTo>
                  <a:pt x="1530140" y="60301"/>
                </a:moveTo>
                <a:lnTo>
                  <a:pt x="45225" y="60301"/>
                </a:lnTo>
                <a:lnTo>
                  <a:pt x="0" y="763185"/>
                </a:lnTo>
                <a:lnTo>
                  <a:pt x="130024" y="787682"/>
                </a:lnTo>
                <a:lnTo>
                  <a:pt x="271354" y="374997"/>
                </a:lnTo>
                <a:lnTo>
                  <a:pt x="1448711" y="374997"/>
                </a:lnTo>
                <a:lnTo>
                  <a:pt x="1530140" y="158290"/>
                </a:lnTo>
                <a:lnTo>
                  <a:pt x="1530140" y="60301"/>
                </a:lnTo>
                <a:close/>
              </a:path>
              <a:path w="4083684" h="2350134">
                <a:moveTo>
                  <a:pt x="2050236" y="1901368"/>
                </a:moveTo>
                <a:lnTo>
                  <a:pt x="2005217" y="1905372"/>
                </a:lnTo>
                <a:lnTo>
                  <a:pt x="2006131" y="1905372"/>
                </a:lnTo>
                <a:lnTo>
                  <a:pt x="1965909" y="1916914"/>
                </a:lnTo>
                <a:lnTo>
                  <a:pt x="1928339" y="1936347"/>
                </a:lnTo>
                <a:lnTo>
                  <a:pt x="1893830" y="1963553"/>
                </a:lnTo>
                <a:lnTo>
                  <a:pt x="1864975" y="1995588"/>
                </a:lnTo>
                <a:lnTo>
                  <a:pt x="1844365" y="2031392"/>
                </a:lnTo>
                <a:lnTo>
                  <a:pt x="1831998" y="2070965"/>
                </a:lnTo>
                <a:lnTo>
                  <a:pt x="1827876" y="2114306"/>
                </a:lnTo>
                <a:lnTo>
                  <a:pt x="1831880" y="2160592"/>
                </a:lnTo>
                <a:lnTo>
                  <a:pt x="1843894" y="2203345"/>
                </a:lnTo>
                <a:lnTo>
                  <a:pt x="1863915" y="2242564"/>
                </a:lnTo>
                <a:lnTo>
                  <a:pt x="1891946" y="2278250"/>
                </a:lnTo>
                <a:lnTo>
                  <a:pt x="1926572" y="2307929"/>
                </a:lnTo>
                <a:lnTo>
                  <a:pt x="1964496" y="2329129"/>
                </a:lnTo>
                <a:lnTo>
                  <a:pt x="2005717" y="2341848"/>
                </a:lnTo>
                <a:lnTo>
                  <a:pt x="2050236" y="2346088"/>
                </a:lnTo>
                <a:lnTo>
                  <a:pt x="2080740" y="2344086"/>
                </a:lnTo>
                <a:lnTo>
                  <a:pt x="2138215" y="2328069"/>
                </a:lnTo>
                <a:lnTo>
                  <a:pt x="2190154" y="2297683"/>
                </a:lnTo>
                <a:lnTo>
                  <a:pt x="2231611" y="2257168"/>
                </a:lnTo>
                <a:lnTo>
                  <a:pt x="2262115" y="2206053"/>
                </a:lnTo>
                <a:lnTo>
                  <a:pt x="2278132" y="2148579"/>
                </a:lnTo>
                <a:lnTo>
                  <a:pt x="2280134" y="2118075"/>
                </a:lnTo>
                <a:lnTo>
                  <a:pt x="2275894" y="2074616"/>
                </a:lnTo>
                <a:lnTo>
                  <a:pt x="2263175" y="2034690"/>
                </a:lnTo>
                <a:lnTo>
                  <a:pt x="2241975" y="1998297"/>
                </a:lnTo>
                <a:lnTo>
                  <a:pt x="2212295" y="1965438"/>
                </a:lnTo>
                <a:lnTo>
                  <a:pt x="2176727" y="1937407"/>
                </a:lnTo>
                <a:lnTo>
                  <a:pt x="2137861" y="1917386"/>
                </a:lnTo>
                <a:lnTo>
                  <a:pt x="2095698" y="1905372"/>
                </a:lnTo>
                <a:lnTo>
                  <a:pt x="2050236" y="1901368"/>
                </a:lnTo>
                <a:close/>
              </a:path>
              <a:path w="4083684" h="2350134">
                <a:moveTo>
                  <a:pt x="3738667" y="0"/>
                </a:moveTo>
                <a:lnTo>
                  <a:pt x="3693619" y="15610"/>
                </a:lnTo>
                <a:lnTo>
                  <a:pt x="3648929" y="32871"/>
                </a:lnTo>
                <a:lnTo>
                  <a:pt x="3604595" y="51782"/>
                </a:lnTo>
                <a:lnTo>
                  <a:pt x="3560618" y="72343"/>
                </a:lnTo>
                <a:lnTo>
                  <a:pt x="3516998" y="94554"/>
                </a:lnTo>
                <a:lnTo>
                  <a:pt x="3473734" y="118416"/>
                </a:lnTo>
                <a:lnTo>
                  <a:pt x="3430828" y="143928"/>
                </a:lnTo>
                <a:lnTo>
                  <a:pt x="3388278" y="171090"/>
                </a:lnTo>
                <a:lnTo>
                  <a:pt x="3346085" y="199903"/>
                </a:lnTo>
                <a:lnTo>
                  <a:pt x="3304249" y="230366"/>
                </a:lnTo>
                <a:lnTo>
                  <a:pt x="3262770" y="262479"/>
                </a:lnTo>
                <a:lnTo>
                  <a:pt x="3221647" y="296242"/>
                </a:lnTo>
                <a:lnTo>
                  <a:pt x="3180882" y="331655"/>
                </a:lnTo>
                <a:lnTo>
                  <a:pt x="3143713" y="365690"/>
                </a:lnTo>
                <a:lnTo>
                  <a:pt x="3107582" y="400494"/>
                </a:lnTo>
                <a:lnTo>
                  <a:pt x="3072490" y="436067"/>
                </a:lnTo>
                <a:lnTo>
                  <a:pt x="3038436" y="472409"/>
                </a:lnTo>
                <a:lnTo>
                  <a:pt x="3005420" y="509521"/>
                </a:lnTo>
                <a:lnTo>
                  <a:pt x="2973443" y="547401"/>
                </a:lnTo>
                <a:lnTo>
                  <a:pt x="2942504" y="586051"/>
                </a:lnTo>
                <a:lnTo>
                  <a:pt x="2912603" y="625469"/>
                </a:lnTo>
                <a:lnTo>
                  <a:pt x="2883741" y="665657"/>
                </a:lnTo>
                <a:lnTo>
                  <a:pt x="2855917" y="706614"/>
                </a:lnTo>
                <a:lnTo>
                  <a:pt x="2829132" y="748341"/>
                </a:lnTo>
                <a:lnTo>
                  <a:pt x="2803384" y="790836"/>
                </a:lnTo>
                <a:lnTo>
                  <a:pt x="2778676" y="834100"/>
                </a:lnTo>
                <a:lnTo>
                  <a:pt x="2755005" y="878134"/>
                </a:lnTo>
                <a:lnTo>
                  <a:pt x="2731311" y="925668"/>
                </a:lnTo>
                <a:lnTo>
                  <a:pt x="2709512" y="973180"/>
                </a:lnTo>
                <a:lnTo>
                  <a:pt x="2689608" y="1020669"/>
                </a:lnTo>
                <a:lnTo>
                  <a:pt x="2671601" y="1068136"/>
                </a:lnTo>
                <a:lnTo>
                  <a:pt x="2655488" y="1115581"/>
                </a:lnTo>
                <a:lnTo>
                  <a:pt x="2641272" y="1163003"/>
                </a:lnTo>
                <a:lnTo>
                  <a:pt x="2628951" y="1210403"/>
                </a:lnTo>
                <a:lnTo>
                  <a:pt x="2618525" y="1257781"/>
                </a:lnTo>
                <a:lnTo>
                  <a:pt x="2609995" y="1305137"/>
                </a:lnTo>
                <a:lnTo>
                  <a:pt x="2603360" y="1352470"/>
                </a:lnTo>
                <a:lnTo>
                  <a:pt x="2598622" y="1399781"/>
                </a:lnTo>
                <a:lnTo>
                  <a:pt x="2595778" y="1447069"/>
                </a:lnTo>
                <a:lnTo>
                  <a:pt x="2594830" y="1494336"/>
                </a:lnTo>
                <a:lnTo>
                  <a:pt x="2595761" y="1545308"/>
                </a:lnTo>
                <a:lnTo>
                  <a:pt x="2598553" y="1595210"/>
                </a:lnTo>
                <a:lnTo>
                  <a:pt x="2603188" y="1643852"/>
                </a:lnTo>
                <a:lnTo>
                  <a:pt x="2609720" y="1691803"/>
                </a:lnTo>
                <a:lnTo>
                  <a:pt x="2618095" y="1738495"/>
                </a:lnTo>
                <a:lnTo>
                  <a:pt x="2628331" y="1784116"/>
                </a:lnTo>
                <a:lnTo>
                  <a:pt x="2640429" y="1828667"/>
                </a:lnTo>
                <a:lnTo>
                  <a:pt x="2654387" y="1872148"/>
                </a:lnTo>
                <a:lnTo>
                  <a:pt x="2670207" y="1914559"/>
                </a:lnTo>
                <a:lnTo>
                  <a:pt x="2690847" y="1960050"/>
                </a:lnTo>
                <a:lnTo>
                  <a:pt x="2714137" y="2003244"/>
                </a:lnTo>
                <a:lnTo>
                  <a:pt x="2740077" y="2044141"/>
                </a:lnTo>
                <a:lnTo>
                  <a:pt x="2768667" y="2082742"/>
                </a:lnTo>
                <a:lnTo>
                  <a:pt x="2799907" y="2119047"/>
                </a:lnTo>
                <a:lnTo>
                  <a:pt x="2833797" y="2153054"/>
                </a:lnTo>
                <a:lnTo>
                  <a:pt x="2870337" y="2184765"/>
                </a:lnTo>
                <a:lnTo>
                  <a:pt x="2909527" y="2214180"/>
                </a:lnTo>
                <a:lnTo>
                  <a:pt x="2946564" y="2237909"/>
                </a:lnTo>
                <a:lnTo>
                  <a:pt x="2985648" y="2258847"/>
                </a:lnTo>
                <a:lnTo>
                  <a:pt x="3026779" y="2276993"/>
                </a:lnTo>
                <a:lnTo>
                  <a:pt x="3069957" y="2292348"/>
                </a:lnTo>
                <a:lnTo>
                  <a:pt x="3115183" y="2304911"/>
                </a:lnTo>
                <a:lnTo>
                  <a:pt x="3162456" y="2314682"/>
                </a:lnTo>
                <a:lnTo>
                  <a:pt x="3211777" y="2321661"/>
                </a:lnTo>
                <a:lnTo>
                  <a:pt x="3263144" y="2325849"/>
                </a:lnTo>
                <a:lnTo>
                  <a:pt x="3316559" y="2327244"/>
                </a:lnTo>
                <a:lnTo>
                  <a:pt x="3365785" y="2325849"/>
                </a:lnTo>
                <a:lnTo>
                  <a:pt x="3366897" y="2325849"/>
                </a:lnTo>
                <a:lnTo>
                  <a:pt x="3417375" y="2321473"/>
                </a:lnTo>
                <a:lnTo>
                  <a:pt x="3466370" y="2314260"/>
                </a:lnTo>
                <a:lnTo>
                  <a:pt x="3514422" y="2304160"/>
                </a:lnTo>
                <a:lnTo>
                  <a:pt x="3561532" y="2291176"/>
                </a:lnTo>
                <a:lnTo>
                  <a:pt x="3607700" y="2275305"/>
                </a:lnTo>
                <a:lnTo>
                  <a:pt x="3652926" y="2256550"/>
                </a:lnTo>
                <a:lnTo>
                  <a:pt x="3697210" y="2234908"/>
                </a:lnTo>
                <a:lnTo>
                  <a:pt x="3740345" y="2210647"/>
                </a:lnTo>
                <a:lnTo>
                  <a:pt x="3781184" y="2184029"/>
                </a:lnTo>
                <a:lnTo>
                  <a:pt x="3796224" y="2172723"/>
                </a:lnTo>
                <a:lnTo>
                  <a:pt x="3329750" y="2172723"/>
                </a:lnTo>
                <a:lnTo>
                  <a:pt x="3276869" y="2166952"/>
                </a:lnTo>
                <a:lnTo>
                  <a:pt x="3227521" y="2149639"/>
                </a:lnTo>
                <a:lnTo>
                  <a:pt x="3181706" y="2120784"/>
                </a:lnTo>
                <a:lnTo>
                  <a:pt x="3139425" y="2080387"/>
                </a:lnTo>
                <a:lnTo>
                  <a:pt x="3109274" y="2041191"/>
                </a:lnTo>
                <a:lnTo>
                  <a:pt x="3082139" y="1997473"/>
                </a:lnTo>
                <a:lnTo>
                  <a:pt x="3058018" y="1949232"/>
                </a:lnTo>
                <a:lnTo>
                  <a:pt x="3036913" y="1896469"/>
                </a:lnTo>
                <a:lnTo>
                  <a:pt x="3018822" y="1839182"/>
                </a:lnTo>
                <a:lnTo>
                  <a:pt x="3006155" y="1788513"/>
                </a:lnTo>
                <a:lnTo>
                  <a:pt x="2995791" y="1737006"/>
                </a:lnTo>
                <a:lnTo>
                  <a:pt x="2987730" y="1684661"/>
                </a:lnTo>
                <a:lnTo>
                  <a:pt x="2981972" y="1631479"/>
                </a:lnTo>
                <a:lnTo>
                  <a:pt x="2978517" y="1577459"/>
                </a:lnTo>
                <a:lnTo>
                  <a:pt x="2977365" y="1522602"/>
                </a:lnTo>
                <a:lnTo>
                  <a:pt x="2978140" y="1479991"/>
                </a:lnTo>
                <a:lnTo>
                  <a:pt x="2978190" y="1477258"/>
                </a:lnTo>
                <a:lnTo>
                  <a:pt x="2980663" y="1424141"/>
                </a:lnTo>
                <a:lnTo>
                  <a:pt x="2984785" y="1363252"/>
                </a:lnTo>
                <a:lnTo>
                  <a:pt x="2990556" y="1294588"/>
                </a:lnTo>
                <a:lnTo>
                  <a:pt x="3041906" y="1241825"/>
                </a:lnTo>
                <a:lnTo>
                  <a:pt x="3079241" y="1216856"/>
                </a:lnTo>
                <a:lnTo>
                  <a:pt x="3124349" y="1192830"/>
                </a:lnTo>
                <a:lnTo>
                  <a:pt x="3173462" y="1172220"/>
                </a:lnTo>
                <a:lnTo>
                  <a:pt x="3222810" y="1157498"/>
                </a:lnTo>
                <a:lnTo>
                  <a:pt x="3271997" y="1148735"/>
                </a:lnTo>
                <a:lnTo>
                  <a:pt x="3271198" y="1148735"/>
                </a:lnTo>
                <a:lnTo>
                  <a:pt x="3322212" y="1145720"/>
                </a:lnTo>
                <a:lnTo>
                  <a:pt x="3934581" y="1145720"/>
                </a:lnTo>
                <a:lnTo>
                  <a:pt x="3929428" y="1140067"/>
                </a:lnTo>
                <a:lnTo>
                  <a:pt x="2996210" y="1140067"/>
                </a:lnTo>
                <a:lnTo>
                  <a:pt x="3006613" y="1092143"/>
                </a:lnTo>
                <a:lnTo>
                  <a:pt x="3018689" y="1044620"/>
                </a:lnTo>
                <a:lnTo>
                  <a:pt x="3032437" y="997498"/>
                </a:lnTo>
                <a:lnTo>
                  <a:pt x="3047858" y="950778"/>
                </a:lnTo>
                <a:lnTo>
                  <a:pt x="3064951" y="904460"/>
                </a:lnTo>
                <a:lnTo>
                  <a:pt x="3083717" y="858543"/>
                </a:lnTo>
                <a:lnTo>
                  <a:pt x="3104156" y="813027"/>
                </a:lnTo>
                <a:lnTo>
                  <a:pt x="3126267" y="767913"/>
                </a:lnTo>
                <a:lnTo>
                  <a:pt x="3150051" y="723200"/>
                </a:lnTo>
                <a:lnTo>
                  <a:pt x="3175507" y="678888"/>
                </a:lnTo>
                <a:lnTo>
                  <a:pt x="3202636" y="634978"/>
                </a:lnTo>
                <a:lnTo>
                  <a:pt x="3231437" y="591470"/>
                </a:lnTo>
                <a:lnTo>
                  <a:pt x="3261911" y="548362"/>
                </a:lnTo>
                <a:lnTo>
                  <a:pt x="3291696" y="508886"/>
                </a:lnTo>
                <a:lnTo>
                  <a:pt x="3322905" y="470679"/>
                </a:lnTo>
                <a:lnTo>
                  <a:pt x="3355536" y="433740"/>
                </a:lnTo>
                <a:lnTo>
                  <a:pt x="3389590" y="398071"/>
                </a:lnTo>
                <a:lnTo>
                  <a:pt x="3425066" y="363671"/>
                </a:lnTo>
                <a:lnTo>
                  <a:pt x="3461966" y="330540"/>
                </a:lnTo>
                <a:lnTo>
                  <a:pt x="3500289" y="298678"/>
                </a:lnTo>
                <a:lnTo>
                  <a:pt x="3540035" y="268085"/>
                </a:lnTo>
                <a:lnTo>
                  <a:pt x="3581203" y="238762"/>
                </a:lnTo>
                <a:lnTo>
                  <a:pt x="3623795" y="210707"/>
                </a:lnTo>
                <a:lnTo>
                  <a:pt x="3667809" y="183922"/>
                </a:lnTo>
                <a:lnTo>
                  <a:pt x="3713246" y="158405"/>
                </a:lnTo>
                <a:lnTo>
                  <a:pt x="3760107" y="134158"/>
                </a:lnTo>
                <a:lnTo>
                  <a:pt x="3808390" y="111180"/>
                </a:lnTo>
                <a:lnTo>
                  <a:pt x="3738667" y="0"/>
                </a:lnTo>
                <a:close/>
              </a:path>
              <a:path w="4083684" h="2350134">
                <a:moveTo>
                  <a:pt x="3934581" y="1145720"/>
                </a:moveTo>
                <a:lnTo>
                  <a:pt x="3322212" y="1145720"/>
                </a:lnTo>
                <a:lnTo>
                  <a:pt x="3371056" y="1148735"/>
                </a:lnTo>
                <a:lnTo>
                  <a:pt x="3416583" y="1157780"/>
                </a:lnTo>
                <a:lnTo>
                  <a:pt x="3458794" y="1172855"/>
                </a:lnTo>
                <a:lnTo>
                  <a:pt x="3497688" y="1193961"/>
                </a:lnTo>
                <a:lnTo>
                  <a:pt x="3533266" y="1221096"/>
                </a:lnTo>
                <a:lnTo>
                  <a:pt x="3565376" y="1252981"/>
                </a:lnTo>
                <a:lnTo>
                  <a:pt x="3593869" y="1288332"/>
                </a:lnTo>
                <a:lnTo>
                  <a:pt x="3618743" y="1327151"/>
                </a:lnTo>
                <a:lnTo>
                  <a:pt x="3639999" y="1369437"/>
                </a:lnTo>
                <a:lnTo>
                  <a:pt x="3657637" y="1415191"/>
                </a:lnTo>
                <a:lnTo>
                  <a:pt x="3671883" y="1463356"/>
                </a:lnTo>
                <a:lnTo>
                  <a:pt x="3682964" y="1512878"/>
                </a:lnTo>
                <a:lnTo>
                  <a:pt x="3690878" y="1563757"/>
                </a:lnTo>
                <a:lnTo>
                  <a:pt x="3695627" y="1615993"/>
                </a:lnTo>
                <a:lnTo>
                  <a:pt x="3697210" y="1669586"/>
                </a:lnTo>
                <a:lnTo>
                  <a:pt x="3696004" y="1731620"/>
                </a:lnTo>
                <a:lnTo>
                  <a:pt x="3692453" y="1788513"/>
                </a:lnTo>
                <a:lnTo>
                  <a:pt x="3686356" y="1843479"/>
                </a:lnTo>
                <a:lnTo>
                  <a:pt x="3677913" y="1893303"/>
                </a:lnTo>
                <a:lnTo>
                  <a:pt x="3667059" y="1939056"/>
                </a:lnTo>
                <a:lnTo>
                  <a:pt x="3648804" y="1990053"/>
                </a:lnTo>
                <a:lnTo>
                  <a:pt x="3624189" y="2035632"/>
                </a:lnTo>
                <a:lnTo>
                  <a:pt x="3593214" y="2075794"/>
                </a:lnTo>
                <a:lnTo>
                  <a:pt x="3555879" y="2110537"/>
                </a:lnTo>
                <a:lnTo>
                  <a:pt x="3521507" y="2132924"/>
                </a:lnTo>
                <a:lnTo>
                  <a:pt x="3481709" y="2150336"/>
                </a:lnTo>
                <a:lnTo>
                  <a:pt x="3436483" y="2162773"/>
                </a:lnTo>
                <a:lnTo>
                  <a:pt x="3385830" y="2170235"/>
                </a:lnTo>
                <a:lnTo>
                  <a:pt x="3329750" y="2172723"/>
                </a:lnTo>
                <a:lnTo>
                  <a:pt x="3796224" y="2172723"/>
                </a:lnTo>
                <a:lnTo>
                  <a:pt x="3855971" y="2123728"/>
                </a:lnTo>
                <a:lnTo>
                  <a:pt x="3889920" y="2090044"/>
                </a:lnTo>
                <a:lnTo>
                  <a:pt x="3921572" y="2054005"/>
                </a:lnTo>
                <a:lnTo>
                  <a:pt x="3950928" y="2015610"/>
                </a:lnTo>
                <a:lnTo>
                  <a:pt x="3977987" y="1974860"/>
                </a:lnTo>
                <a:lnTo>
                  <a:pt x="4002719" y="1932166"/>
                </a:lnTo>
                <a:lnTo>
                  <a:pt x="4024155" y="1887942"/>
                </a:lnTo>
                <a:lnTo>
                  <a:pt x="4042292" y="1842186"/>
                </a:lnTo>
                <a:lnTo>
                  <a:pt x="4057132" y="1794899"/>
                </a:lnTo>
                <a:lnTo>
                  <a:pt x="4068674" y="1746081"/>
                </a:lnTo>
                <a:lnTo>
                  <a:pt x="4076918" y="1695732"/>
                </a:lnTo>
                <a:lnTo>
                  <a:pt x="4081846" y="1644041"/>
                </a:lnTo>
                <a:lnTo>
                  <a:pt x="4083513" y="1590440"/>
                </a:lnTo>
                <a:lnTo>
                  <a:pt x="4081898" y="1534024"/>
                </a:lnTo>
                <a:lnTo>
                  <a:pt x="4077053" y="1479991"/>
                </a:lnTo>
                <a:lnTo>
                  <a:pt x="4068977" y="1428343"/>
                </a:lnTo>
                <a:lnTo>
                  <a:pt x="4057670" y="1379079"/>
                </a:lnTo>
                <a:lnTo>
                  <a:pt x="4043133" y="1332200"/>
                </a:lnTo>
                <a:lnTo>
                  <a:pt x="4025366" y="1287705"/>
                </a:lnTo>
                <a:lnTo>
                  <a:pt x="4004368" y="1245594"/>
                </a:lnTo>
                <a:lnTo>
                  <a:pt x="3976259" y="1199216"/>
                </a:lnTo>
                <a:lnTo>
                  <a:pt x="3944695" y="1156817"/>
                </a:lnTo>
                <a:lnTo>
                  <a:pt x="3934581" y="1145720"/>
                </a:lnTo>
                <a:close/>
              </a:path>
              <a:path w="4083684" h="2350134">
                <a:moveTo>
                  <a:pt x="3459774" y="951626"/>
                </a:moveTo>
                <a:lnTo>
                  <a:pt x="3404222" y="953812"/>
                </a:lnTo>
                <a:lnTo>
                  <a:pt x="3350629" y="960370"/>
                </a:lnTo>
                <a:lnTo>
                  <a:pt x="3298996" y="971299"/>
                </a:lnTo>
                <a:lnTo>
                  <a:pt x="3249323" y="986601"/>
                </a:lnTo>
                <a:lnTo>
                  <a:pt x="3201610" y="1006274"/>
                </a:lnTo>
                <a:lnTo>
                  <a:pt x="3157440" y="1029113"/>
                </a:lnTo>
                <a:lnTo>
                  <a:pt x="3116887" y="1053912"/>
                </a:lnTo>
                <a:lnTo>
                  <a:pt x="3079953" y="1080670"/>
                </a:lnTo>
                <a:lnTo>
                  <a:pt x="3046636" y="1109389"/>
                </a:lnTo>
                <a:lnTo>
                  <a:pt x="3016938" y="1140067"/>
                </a:lnTo>
                <a:lnTo>
                  <a:pt x="3929428" y="1140067"/>
                </a:lnTo>
                <a:lnTo>
                  <a:pt x="3871204" y="1083953"/>
                </a:lnTo>
                <a:lnTo>
                  <a:pt x="3829275" y="1053489"/>
                </a:lnTo>
                <a:lnTo>
                  <a:pt x="3783893" y="1027002"/>
                </a:lnTo>
                <a:lnTo>
                  <a:pt x="3743128" y="1007004"/>
                </a:lnTo>
                <a:lnTo>
                  <a:pt x="3700517" y="990083"/>
                </a:lnTo>
                <a:lnTo>
                  <a:pt x="3656060" y="976239"/>
                </a:lnTo>
                <a:lnTo>
                  <a:pt x="3609758" y="965471"/>
                </a:lnTo>
                <a:lnTo>
                  <a:pt x="3561609" y="957779"/>
                </a:lnTo>
                <a:lnTo>
                  <a:pt x="3511615" y="953164"/>
                </a:lnTo>
                <a:lnTo>
                  <a:pt x="3459774" y="951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3" name="object 3" descr=""/>
            <p:cNvSpPr/>
            <p:nvPr/>
          </p:nvSpPr>
          <p:spPr>
            <a:xfrm>
              <a:off x="732955" y="523550"/>
              <a:ext cx="11182985" cy="785495"/>
            </a:xfrm>
            <a:custGeom>
              <a:avLst/>
              <a:gdLst/>
              <a:ahLst/>
              <a:cxnLst/>
              <a:rect l="l" t="t" r="r" b="b"/>
              <a:pathLst>
                <a:path w="11182985" h="785494">
                  <a:moveTo>
                    <a:pt x="11182909" y="0"/>
                  </a:moveTo>
                  <a:lnTo>
                    <a:pt x="7455268" y="0"/>
                  </a:ln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11182909" y="785317"/>
                  </a:lnTo>
                  <a:lnTo>
                    <a:pt x="11182909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50479" y="769600"/>
              <a:ext cx="7811134" cy="247015"/>
            </a:xfrm>
            <a:custGeom>
              <a:avLst/>
              <a:gdLst/>
              <a:ahLst/>
              <a:cxnLst/>
              <a:rect l="l" t="t" r="r" b="b"/>
              <a:pathLst>
                <a:path w="7811134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7811134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7811134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7811134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7811134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7811134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7811134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7811134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7811134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7811134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7811134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7811134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7811134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7811134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7811134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66"/>
                  </a:lnTo>
                  <a:lnTo>
                    <a:pt x="3740112" y="150266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54"/>
                  </a:lnTo>
                  <a:lnTo>
                    <a:pt x="3715067" y="170510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66"/>
                  </a:lnTo>
                  <a:lnTo>
                    <a:pt x="3811397" y="145554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7811134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7811134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7811134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7811134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7811134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7811134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7811134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7811134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7811134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7811134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7811134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7811134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  <a:path w="7811134" h="247015">
                  <a:moveTo>
                    <a:pt x="7629868" y="123050"/>
                  </a:moveTo>
                  <a:lnTo>
                    <a:pt x="7619593" y="80187"/>
                  </a:lnTo>
                  <a:lnTo>
                    <a:pt x="7595057" y="52959"/>
                  </a:lnTo>
                  <a:lnTo>
                    <a:pt x="7595057" y="114147"/>
                  </a:lnTo>
                  <a:lnTo>
                    <a:pt x="7595057" y="131953"/>
                  </a:lnTo>
                  <a:lnTo>
                    <a:pt x="7593825" y="139979"/>
                  </a:lnTo>
                  <a:lnTo>
                    <a:pt x="7591387" y="147129"/>
                  </a:lnTo>
                  <a:lnTo>
                    <a:pt x="7589113" y="154292"/>
                  </a:lnTo>
                  <a:lnTo>
                    <a:pt x="7585799" y="160477"/>
                  </a:lnTo>
                  <a:lnTo>
                    <a:pt x="7581443" y="165722"/>
                  </a:lnTo>
                  <a:lnTo>
                    <a:pt x="7577252" y="170954"/>
                  </a:lnTo>
                  <a:lnTo>
                    <a:pt x="7572197" y="174967"/>
                  </a:lnTo>
                  <a:lnTo>
                    <a:pt x="7566253" y="177761"/>
                  </a:lnTo>
                  <a:lnTo>
                    <a:pt x="7560500" y="180378"/>
                  </a:lnTo>
                  <a:lnTo>
                    <a:pt x="7554303" y="181686"/>
                  </a:lnTo>
                  <a:lnTo>
                    <a:pt x="7541044" y="181686"/>
                  </a:lnTo>
                  <a:lnTo>
                    <a:pt x="7506398" y="154292"/>
                  </a:lnTo>
                  <a:lnTo>
                    <a:pt x="7500556" y="131953"/>
                  </a:lnTo>
                  <a:lnTo>
                    <a:pt x="7500556" y="114147"/>
                  </a:lnTo>
                  <a:lnTo>
                    <a:pt x="7518095" y="74879"/>
                  </a:lnTo>
                  <a:lnTo>
                    <a:pt x="7528827" y="68338"/>
                  </a:lnTo>
                  <a:lnTo>
                    <a:pt x="7534580" y="65544"/>
                  </a:lnTo>
                  <a:lnTo>
                    <a:pt x="7540866" y="64147"/>
                  </a:lnTo>
                  <a:lnTo>
                    <a:pt x="7554303" y="64147"/>
                  </a:lnTo>
                  <a:lnTo>
                    <a:pt x="7560500" y="65544"/>
                  </a:lnTo>
                  <a:lnTo>
                    <a:pt x="7566253" y="68338"/>
                  </a:lnTo>
                  <a:lnTo>
                    <a:pt x="7572197" y="70954"/>
                  </a:lnTo>
                  <a:lnTo>
                    <a:pt x="7577252" y="74879"/>
                  </a:lnTo>
                  <a:lnTo>
                    <a:pt x="7581493" y="80187"/>
                  </a:lnTo>
                  <a:lnTo>
                    <a:pt x="7585799" y="85356"/>
                  </a:lnTo>
                  <a:lnTo>
                    <a:pt x="7589113" y="91630"/>
                  </a:lnTo>
                  <a:lnTo>
                    <a:pt x="7591387" y="98971"/>
                  </a:lnTo>
                  <a:lnTo>
                    <a:pt x="7593825" y="106121"/>
                  </a:lnTo>
                  <a:lnTo>
                    <a:pt x="7595057" y="114147"/>
                  </a:lnTo>
                  <a:lnTo>
                    <a:pt x="7595057" y="52959"/>
                  </a:lnTo>
                  <a:lnTo>
                    <a:pt x="7593749" y="52108"/>
                  </a:lnTo>
                  <a:lnTo>
                    <a:pt x="7586764" y="47396"/>
                  </a:lnTo>
                  <a:lnTo>
                    <a:pt x="7579258" y="43903"/>
                  </a:lnTo>
                  <a:lnTo>
                    <a:pt x="7563383" y="39370"/>
                  </a:lnTo>
                  <a:lnTo>
                    <a:pt x="7555522" y="38239"/>
                  </a:lnTo>
                  <a:lnTo>
                    <a:pt x="7539647" y="38239"/>
                  </a:lnTo>
                  <a:lnTo>
                    <a:pt x="7531709" y="39370"/>
                  </a:lnTo>
                  <a:lnTo>
                    <a:pt x="7516000" y="43903"/>
                  </a:lnTo>
                  <a:lnTo>
                    <a:pt x="7508583" y="47396"/>
                  </a:lnTo>
                  <a:lnTo>
                    <a:pt x="7501598" y="52108"/>
                  </a:lnTo>
                  <a:lnTo>
                    <a:pt x="7494625" y="56642"/>
                  </a:lnTo>
                  <a:lnTo>
                    <a:pt x="7470191" y="92938"/>
                  </a:lnTo>
                  <a:lnTo>
                    <a:pt x="7465733" y="123050"/>
                  </a:lnTo>
                  <a:lnTo>
                    <a:pt x="7466012" y="131229"/>
                  </a:lnTo>
                  <a:lnTo>
                    <a:pt x="7479170" y="171678"/>
                  </a:lnTo>
                  <a:lnTo>
                    <a:pt x="7508583" y="198526"/>
                  </a:lnTo>
                  <a:lnTo>
                    <a:pt x="7539647" y="207606"/>
                  </a:lnTo>
                  <a:lnTo>
                    <a:pt x="7555522" y="207606"/>
                  </a:lnTo>
                  <a:lnTo>
                    <a:pt x="7593749" y="193992"/>
                  </a:lnTo>
                  <a:lnTo>
                    <a:pt x="7608481" y="181686"/>
                  </a:lnTo>
                  <a:lnTo>
                    <a:pt x="7612329" y="176974"/>
                  </a:lnTo>
                  <a:lnTo>
                    <a:pt x="7628687" y="139014"/>
                  </a:lnTo>
                  <a:lnTo>
                    <a:pt x="7629487" y="131953"/>
                  </a:lnTo>
                  <a:lnTo>
                    <a:pt x="7629576" y="131229"/>
                  </a:lnTo>
                  <a:lnTo>
                    <a:pt x="7629868" y="123050"/>
                  </a:lnTo>
                  <a:close/>
                </a:path>
                <a:path w="7811134" h="247015">
                  <a:moveTo>
                    <a:pt x="7811109" y="154368"/>
                  </a:moveTo>
                  <a:lnTo>
                    <a:pt x="7783830" y="126898"/>
                  </a:lnTo>
                  <a:lnTo>
                    <a:pt x="7769568" y="122885"/>
                  </a:lnTo>
                  <a:lnTo>
                    <a:pt x="7770279" y="122656"/>
                  </a:lnTo>
                  <a:lnTo>
                    <a:pt x="7802562" y="97396"/>
                  </a:lnTo>
                  <a:lnTo>
                    <a:pt x="7804569" y="91020"/>
                  </a:lnTo>
                  <a:lnTo>
                    <a:pt x="7804569" y="76720"/>
                  </a:lnTo>
                  <a:lnTo>
                    <a:pt x="7802931" y="70345"/>
                  </a:lnTo>
                  <a:lnTo>
                    <a:pt x="7802410" y="69405"/>
                  </a:lnTo>
                  <a:lnTo>
                    <a:pt x="7800213" y="65722"/>
                  </a:lnTo>
                  <a:lnTo>
                    <a:pt x="7799603" y="64668"/>
                  </a:lnTo>
                  <a:lnTo>
                    <a:pt x="7796454" y="58915"/>
                  </a:lnTo>
                  <a:lnTo>
                    <a:pt x="7792009" y="54114"/>
                  </a:lnTo>
                  <a:lnTo>
                    <a:pt x="7786243" y="50279"/>
                  </a:lnTo>
                  <a:lnTo>
                    <a:pt x="7780490" y="46266"/>
                  </a:lnTo>
                  <a:lnTo>
                    <a:pt x="7773771" y="43294"/>
                  </a:lnTo>
                  <a:lnTo>
                    <a:pt x="7766088" y="41376"/>
                  </a:lnTo>
                  <a:lnTo>
                    <a:pt x="7758417" y="39281"/>
                  </a:lnTo>
                  <a:lnTo>
                    <a:pt x="7750213" y="38239"/>
                  </a:lnTo>
                  <a:lnTo>
                    <a:pt x="7741488" y="38239"/>
                  </a:lnTo>
                  <a:lnTo>
                    <a:pt x="7700912" y="47002"/>
                  </a:lnTo>
                  <a:lnTo>
                    <a:pt x="7669492" y="67030"/>
                  </a:lnTo>
                  <a:lnTo>
                    <a:pt x="7685989" y="88760"/>
                  </a:lnTo>
                  <a:lnTo>
                    <a:pt x="7691856" y="83997"/>
                  </a:lnTo>
                  <a:lnTo>
                    <a:pt x="7697965" y="79654"/>
                  </a:lnTo>
                  <a:lnTo>
                    <a:pt x="7739913" y="65722"/>
                  </a:lnTo>
                  <a:lnTo>
                    <a:pt x="7746200" y="65722"/>
                  </a:lnTo>
                  <a:lnTo>
                    <a:pt x="7751610" y="66675"/>
                  </a:lnTo>
                  <a:lnTo>
                    <a:pt x="7756144" y="68605"/>
                  </a:lnTo>
                  <a:lnTo>
                    <a:pt x="7760856" y="70345"/>
                  </a:lnTo>
                  <a:lnTo>
                    <a:pt x="7764437" y="72872"/>
                  </a:lnTo>
                  <a:lnTo>
                    <a:pt x="7766875" y="76187"/>
                  </a:lnTo>
                  <a:lnTo>
                    <a:pt x="7769492" y="79336"/>
                  </a:lnTo>
                  <a:lnTo>
                    <a:pt x="7770800" y="82994"/>
                  </a:lnTo>
                  <a:lnTo>
                    <a:pt x="7770800" y="91897"/>
                  </a:lnTo>
                  <a:lnTo>
                    <a:pt x="7768971" y="96088"/>
                  </a:lnTo>
                  <a:lnTo>
                    <a:pt x="7765301" y="99745"/>
                  </a:lnTo>
                  <a:lnTo>
                    <a:pt x="7761821" y="103416"/>
                  </a:lnTo>
                  <a:lnTo>
                    <a:pt x="7721066" y="111531"/>
                  </a:lnTo>
                  <a:lnTo>
                    <a:pt x="7699083" y="111531"/>
                  </a:lnTo>
                  <a:lnTo>
                    <a:pt x="7699083" y="136131"/>
                  </a:lnTo>
                  <a:lnTo>
                    <a:pt x="7721066" y="136131"/>
                  </a:lnTo>
                  <a:lnTo>
                    <a:pt x="7735151" y="136512"/>
                  </a:lnTo>
                  <a:lnTo>
                    <a:pt x="7772806" y="146177"/>
                  </a:lnTo>
                  <a:lnTo>
                    <a:pt x="7777086" y="151752"/>
                  </a:lnTo>
                  <a:lnTo>
                    <a:pt x="7777086" y="162928"/>
                  </a:lnTo>
                  <a:lnTo>
                    <a:pt x="7748727" y="179070"/>
                  </a:lnTo>
                  <a:lnTo>
                    <a:pt x="7733716" y="179070"/>
                  </a:lnTo>
                  <a:lnTo>
                    <a:pt x="7726731" y="178282"/>
                  </a:lnTo>
                  <a:lnTo>
                    <a:pt x="7726324" y="178282"/>
                  </a:lnTo>
                  <a:lnTo>
                    <a:pt x="7685557" y="162750"/>
                  </a:lnTo>
                  <a:lnTo>
                    <a:pt x="7680490" y="158915"/>
                  </a:lnTo>
                  <a:lnTo>
                    <a:pt x="7667930" y="182994"/>
                  </a:lnTo>
                  <a:lnTo>
                    <a:pt x="7703096" y="200939"/>
                  </a:lnTo>
                  <a:lnTo>
                    <a:pt x="7733220" y="206362"/>
                  </a:lnTo>
                  <a:lnTo>
                    <a:pt x="7734071" y="206362"/>
                  </a:lnTo>
                  <a:lnTo>
                    <a:pt x="7741488" y="206552"/>
                  </a:lnTo>
                  <a:lnTo>
                    <a:pt x="7784935" y="198005"/>
                  </a:lnTo>
                  <a:lnTo>
                    <a:pt x="7806385" y="179070"/>
                  </a:lnTo>
                  <a:lnTo>
                    <a:pt x="7809370" y="174447"/>
                  </a:lnTo>
                  <a:lnTo>
                    <a:pt x="7811109" y="168503"/>
                  </a:lnTo>
                  <a:lnTo>
                    <a:pt x="7811109" y="1543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EF848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376324" y="807828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357" y="75913"/>
                  </a:lnTo>
                  <a:lnTo>
                    <a:pt x="278" y="7665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112" y="100782"/>
                  </a:lnTo>
                  <a:lnTo>
                    <a:pt x="17276" y="138739"/>
                  </a:lnTo>
                  <a:lnTo>
                    <a:pt x="50260" y="163694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9802" y="1465923"/>
            <a:ext cx="3371625" cy="474331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74723" y="1465923"/>
            <a:ext cx="3392566" cy="477472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3411" y="1465923"/>
            <a:ext cx="3361154" cy="476425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318905" y="1465923"/>
            <a:ext cx="3371625" cy="477472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29802" y="6366298"/>
            <a:ext cx="3371625" cy="476425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00688" y="1465923"/>
            <a:ext cx="3382095" cy="477472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95665" y="6345356"/>
            <a:ext cx="3371625" cy="478519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03411" y="6345356"/>
            <a:ext cx="3371625" cy="478519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811158" y="6345356"/>
            <a:ext cx="3382095" cy="478519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39846" y="6376769"/>
            <a:ext cx="3350683" cy="47223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778" y="2595742"/>
            <a:ext cx="9587148" cy="520323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7367" y="9304763"/>
            <a:ext cx="7831707" cy="46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0313" y="3371625"/>
            <a:ext cx="6628070" cy="662807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019194" y="1934767"/>
            <a:ext cx="3664585" cy="466090"/>
          </a:xfrm>
          <a:custGeom>
            <a:avLst/>
            <a:gdLst/>
            <a:ahLst/>
            <a:cxnLst/>
            <a:rect l="l" t="t" r="r" b="b"/>
            <a:pathLst>
              <a:path w="3664585" h="466089">
                <a:moveTo>
                  <a:pt x="86950" y="373858"/>
                </a:moveTo>
                <a:lnTo>
                  <a:pt x="22617" y="384993"/>
                </a:lnTo>
                <a:lnTo>
                  <a:pt x="22617" y="421180"/>
                </a:lnTo>
                <a:lnTo>
                  <a:pt x="211093" y="421180"/>
                </a:lnTo>
                <a:lnTo>
                  <a:pt x="211093" y="389014"/>
                </a:lnTo>
                <a:lnTo>
                  <a:pt x="86950" y="389014"/>
                </a:lnTo>
                <a:lnTo>
                  <a:pt x="86950" y="373858"/>
                </a:lnTo>
                <a:close/>
              </a:path>
              <a:path w="3664585" h="466089">
                <a:moveTo>
                  <a:pt x="101023" y="371423"/>
                </a:moveTo>
                <a:lnTo>
                  <a:pt x="86950" y="373858"/>
                </a:lnTo>
                <a:lnTo>
                  <a:pt x="86950" y="389014"/>
                </a:lnTo>
                <a:lnTo>
                  <a:pt x="101023" y="371423"/>
                </a:lnTo>
                <a:close/>
              </a:path>
              <a:path w="3664585" h="466089">
                <a:moveTo>
                  <a:pt x="145985" y="371423"/>
                </a:moveTo>
                <a:lnTo>
                  <a:pt x="101023" y="371423"/>
                </a:lnTo>
                <a:lnTo>
                  <a:pt x="86950" y="389014"/>
                </a:lnTo>
                <a:lnTo>
                  <a:pt x="158822" y="389014"/>
                </a:lnTo>
                <a:lnTo>
                  <a:pt x="145985" y="371423"/>
                </a:lnTo>
                <a:close/>
              </a:path>
              <a:path w="3664585" h="466089">
                <a:moveTo>
                  <a:pt x="145252" y="370418"/>
                </a:moveTo>
                <a:lnTo>
                  <a:pt x="158822" y="389014"/>
                </a:lnTo>
                <a:lnTo>
                  <a:pt x="158822" y="373422"/>
                </a:lnTo>
                <a:lnTo>
                  <a:pt x="145252" y="370418"/>
                </a:lnTo>
                <a:close/>
              </a:path>
              <a:path w="3664585" h="466089">
                <a:moveTo>
                  <a:pt x="158822" y="373422"/>
                </a:moveTo>
                <a:lnTo>
                  <a:pt x="158822" y="389014"/>
                </a:lnTo>
                <a:lnTo>
                  <a:pt x="211093" y="389014"/>
                </a:lnTo>
                <a:lnTo>
                  <a:pt x="211093" y="384993"/>
                </a:lnTo>
                <a:lnTo>
                  <a:pt x="158822" y="373422"/>
                </a:lnTo>
                <a:close/>
              </a:path>
              <a:path w="3664585" h="466089">
                <a:moveTo>
                  <a:pt x="158822" y="126655"/>
                </a:moveTo>
                <a:lnTo>
                  <a:pt x="86950" y="126655"/>
                </a:lnTo>
                <a:lnTo>
                  <a:pt x="106551" y="127661"/>
                </a:lnTo>
                <a:lnTo>
                  <a:pt x="86950" y="138524"/>
                </a:lnTo>
                <a:lnTo>
                  <a:pt x="86950" y="373858"/>
                </a:lnTo>
                <a:lnTo>
                  <a:pt x="101023" y="371423"/>
                </a:lnTo>
                <a:lnTo>
                  <a:pt x="145985" y="371423"/>
                </a:lnTo>
                <a:lnTo>
                  <a:pt x="145252" y="370418"/>
                </a:lnTo>
                <a:lnTo>
                  <a:pt x="158822" y="370418"/>
                </a:lnTo>
                <a:lnTo>
                  <a:pt x="158822" y="126655"/>
                </a:lnTo>
                <a:close/>
              </a:path>
              <a:path w="3664585" h="466089">
                <a:moveTo>
                  <a:pt x="158822" y="370418"/>
                </a:moveTo>
                <a:lnTo>
                  <a:pt x="145252" y="370418"/>
                </a:lnTo>
                <a:lnTo>
                  <a:pt x="158822" y="373422"/>
                </a:lnTo>
                <a:lnTo>
                  <a:pt x="158822" y="370418"/>
                </a:lnTo>
                <a:close/>
              </a:path>
              <a:path w="3664585" h="466089">
                <a:moveTo>
                  <a:pt x="158822" y="65338"/>
                </a:moveTo>
                <a:lnTo>
                  <a:pt x="99012" y="65338"/>
                </a:lnTo>
                <a:lnTo>
                  <a:pt x="0" y="130174"/>
                </a:lnTo>
                <a:lnTo>
                  <a:pt x="23119" y="173900"/>
                </a:lnTo>
                <a:lnTo>
                  <a:pt x="86950" y="138524"/>
                </a:lnTo>
                <a:lnTo>
                  <a:pt x="86950" y="126655"/>
                </a:lnTo>
                <a:lnTo>
                  <a:pt x="158822" y="126655"/>
                </a:lnTo>
                <a:lnTo>
                  <a:pt x="158822" y="65338"/>
                </a:lnTo>
                <a:close/>
              </a:path>
              <a:path w="3664585" h="466089">
                <a:moveTo>
                  <a:pt x="86950" y="126655"/>
                </a:moveTo>
                <a:lnTo>
                  <a:pt x="86950" y="138524"/>
                </a:lnTo>
                <a:lnTo>
                  <a:pt x="106551" y="127661"/>
                </a:lnTo>
                <a:lnTo>
                  <a:pt x="86950" y="126655"/>
                </a:lnTo>
                <a:close/>
              </a:path>
              <a:path w="3664585" h="466089">
                <a:moveTo>
                  <a:pt x="404414" y="247280"/>
                </a:moveTo>
                <a:lnTo>
                  <a:pt x="246597" y="247280"/>
                </a:lnTo>
                <a:lnTo>
                  <a:pt x="246597" y="300556"/>
                </a:lnTo>
                <a:lnTo>
                  <a:pt x="404414" y="300556"/>
                </a:lnTo>
                <a:lnTo>
                  <a:pt x="404414" y="247280"/>
                </a:lnTo>
                <a:close/>
              </a:path>
              <a:path w="3664585" h="466089">
                <a:moveTo>
                  <a:pt x="504640" y="373858"/>
                </a:moveTo>
                <a:lnTo>
                  <a:pt x="440307" y="384993"/>
                </a:lnTo>
                <a:lnTo>
                  <a:pt x="440307" y="421180"/>
                </a:lnTo>
                <a:lnTo>
                  <a:pt x="628783" y="421180"/>
                </a:lnTo>
                <a:lnTo>
                  <a:pt x="628783" y="389014"/>
                </a:lnTo>
                <a:lnTo>
                  <a:pt x="504640" y="389014"/>
                </a:lnTo>
                <a:lnTo>
                  <a:pt x="504640" y="373858"/>
                </a:lnTo>
                <a:close/>
              </a:path>
              <a:path w="3664585" h="466089">
                <a:moveTo>
                  <a:pt x="518713" y="371423"/>
                </a:moveTo>
                <a:lnTo>
                  <a:pt x="504640" y="373858"/>
                </a:lnTo>
                <a:lnTo>
                  <a:pt x="504640" y="389014"/>
                </a:lnTo>
                <a:lnTo>
                  <a:pt x="518713" y="371423"/>
                </a:lnTo>
                <a:close/>
              </a:path>
              <a:path w="3664585" h="466089">
                <a:moveTo>
                  <a:pt x="563675" y="371423"/>
                </a:moveTo>
                <a:lnTo>
                  <a:pt x="518713" y="371423"/>
                </a:lnTo>
                <a:lnTo>
                  <a:pt x="504640" y="389014"/>
                </a:lnTo>
                <a:lnTo>
                  <a:pt x="576512" y="389014"/>
                </a:lnTo>
                <a:lnTo>
                  <a:pt x="563675" y="371423"/>
                </a:lnTo>
                <a:close/>
              </a:path>
              <a:path w="3664585" h="466089">
                <a:moveTo>
                  <a:pt x="562942" y="370418"/>
                </a:moveTo>
                <a:lnTo>
                  <a:pt x="576512" y="389014"/>
                </a:lnTo>
                <a:lnTo>
                  <a:pt x="576512" y="373422"/>
                </a:lnTo>
                <a:lnTo>
                  <a:pt x="562942" y="370418"/>
                </a:lnTo>
                <a:close/>
              </a:path>
              <a:path w="3664585" h="466089">
                <a:moveTo>
                  <a:pt x="576512" y="373422"/>
                </a:moveTo>
                <a:lnTo>
                  <a:pt x="576512" y="389014"/>
                </a:lnTo>
                <a:lnTo>
                  <a:pt x="628783" y="389014"/>
                </a:lnTo>
                <a:lnTo>
                  <a:pt x="628783" y="384993"/>
                </a:lnTo>
                <a:lnTo>
                  <a:pt x="576512" y="373422"/>
                </a:lnTo>
                <a:close/>
              </a:path>
              <a:path w="3664585" h="466089">
                <a:moveTo>
                  <a:pt x="576512" y="126655"/>
                </a:moveTo>
                <a:lnTo>
                  <a:pt x="504640" y="126655"/>
                </a:lnTo>
                <a:lnTo>
                  <a:pt x="524241" y="127661"/>
                </a:lnTo>
                <a:lnTo>
                  <a:pt x="504640" y="138524"/>
                </a:lnTo>
                <a:lnTo>
                  <a:pt x="504640" y="373858"/>
                </a:lnTo>
                <a:lnTo>
                  <a:pt x="518713" y="371423"/>
                </a:lnTo>
                <a:lnTo>
                  <a:pt x="563675" y="371423"/>
                </a:lnTo>
                <a:lnTo>
                  <a:pt x="562942" y="370418"/>
                </a:lnTo>
                <a:lnTo>
                  <a:pt x="576512" y="370418"/>
                </a:lnTo>
                <a:lnTo>
                  <a:pt x="576512" y="126655"/>
                </a:lnTo>
                <a:close/>
              </a:path>
              <a:path w="3664585" h="466089">
                <a:moveTo>
                  <a:pt x="576512" y="370418"/>
                </a:moveTo>
                <a:lnTo>
                  <a:pt x="562942" y="370418"/>
                </a:lnTo>
                <a:lnTo>
                  <a:pt x="576512" y="373422"/>
                </a:lnTo>
                <a:lnTo>
                  <a:pt x="576512" y="370418"/>
                </a:lnTo>
                <a:close/>
              </a:path>
              <a:path w="3664585" h="466089">
                <a:moveTo>
                  <a:pt x="576512" y="65338"/>
                </a:moveTo>
                <a:lnTo>
                  <a:pt x="516702" y="65338"/>
                </a:lnTo>
                <a:lnTo>
                  <a:pt x="417690" y="130174"/>
                </a:lnTo>
                <a:lnTo>
                  <a:pt x="440809" y="173900"/>
                </a:lnTo>
                <a:lnTo>
                  <a:pt x="504640" y="138524"/>
                </a:lnTo>
                <a:lnTo>
                  <a:pt x="504640" y="126655"/>
                </a:lnTo>
                <a:lnTo>
                  <a:pt x="576512" y="126655"/>
                </a:lnTo>
                <a:lnTo>
                  <a:pt x="576512" y="65338"/>
                </a:lnTo>
                <a:close/>
              </a:path>
              <a:path w="3664585" h="466089">
                <a:moveTo>
                  <a:pt x="504640" y="126655"/>
                </a:moveTo>
                <a:lnTo>
                  <a:pt x="504640" y="138524"/>
                </a:lnTo>
                <a:lnTo>
                  <a:pt x="524241" y="127661"/>
                </a:lnTo>
                <a:lnTo>
                  <a:pt x="504640" y="126655"/>
                </a:lnTo>
                <a:close/>
              </a:path>
              <a:path w="3664585" h="466089">
                <a:moveTo>
                  <a:pt x="692853" y="347800"/>
                </a:moveTo>
                <a:lnTo>
                  <a:pt x="656037" y="371171"/>
                </a:lnTo>
                <a:lnTo>
                  <a:pt x="653147" y="387003"/>
                </a:lnTo>
                <a:lnTo>
                  <a:pt x="653807" y="395391"/>
                </a:lnTo>
                <a:lnTo>
                  <a:pt x="684246" y="425547"/>
                </a:lnTo>
                <a:lnTo>
                  <a:pt x="692853" y="426206"/>
                </a:lnTo>
                <a:lnTo>
                  <a:pt x="700643" y="425547"/>
                </a:lnTo>
                <a:lnTo>
                  <a:pt x="732307" y="395391"/>
                </a:lnTo>
                <a:lnTo>
                  <a:pt x="733061" y="387003"/>
                </a:lnTo>
                <a:lnTo>
                  <a:pt x="732370" y="378648"/>
                </a:lnTo>
                <a:lnTo>
                  <a:pt x="701648" y="348492"/>
                </a:lnTo>
                <a:lnTo>
                  <a:pt x="692853" y="347800"/>
                </a:lnTo>
                <a:close/>
              </a:path>
              <a:path w="3664585" h="466089">
                <a:moveTo>
                  <a:pt x="1284459" y="357350"/>
                </a:moveTo>
                <a:lnTo>
                  <a:pt x="862776" y="357350"/>
                </a:lnTo>
                <a:lnTo>
                  <a:pt x="862776" y="412134"/>
                </a:lnTo>
                <a:lnTo>
                  <a:pt x="1284459" y="412134"/>
                </a:lnTo>
                <a:lnTo>
                  <a:pt x="1284459" y="357350"/>
                </a:lnTo>
                <a:close/>
              </a:path>
              <a:path w="3664585" h="466089">
                <a:moveTo>
                  <a:pt x="958270" y="233207"/>
                </a:moveTo>
                <a:lnTo>
                  <a:pt x="897455" y="233207"/>
                </a:lnTo>
                <a:lnTo>
                  <a:pt x="897455" y="286483"/>
                </a:lnTo>
                <a:lnTo>
                  <a:pt x="1248272" y="286483"/>
                </a:lnTo>
                <a:lnTo>
                  <a:pt x="1248272" y="238233"/>
                </a:lnTo>
                <a:lnTo>
                  <a:pt x="958270" y="238233"/>
                </a:lnTo>
                <a:lnTo>
                  <a:pt x="958270" y="233207"/>
                </a:lnTo>
                <a:close/>
              </a:path>
              <a:path w="3664585" h="466089">
                <a:moveTo>
                  <a:pt x="1025116" y="89965"/>
                </a:moveTo>
                <a:lnTo>
                  <a:pt x="958270" y="89965"/>
                </a:lnTo>
                <a:lnTo>
                  <a:pt x="958270" y="238233"/>
                </a:lnTo>
                <a:lnTo>
                  <a:pt x="1025116" y="238233"/>
                </a:lnTo>
                <a:lnTo>
                  <a:pt x="1025116" y="89965"/>
                </a:lnTo>
                <a:close/>
              </a:path>
              <a:path w="3664585" h="466089">
                <a:moveTo>
                  <a:pt x="1119605" y="233207"/>
                </a:moveTo>
                <a:lnTo>
                  <a:pt x="1025116" y="233207"/>
                </a:lnTo>
                <a:lnTo>
                  <a:pt x="1025116" y="238233"/>
                </a:lnTo>
                <a:lnTo>
                  <a:pt x="1119605" y="238233"/>
                </a:lnTo>
                <a:lnTo>
                  <a:pt x="1119605" y="233207"/>
                </a:lnTo>
                <a:close/>
              </a:path>
              <a:path w="3664585" h="466089">
                <a:moveTo>
                  <a:pt x="1186452" y="89965"/>
                </a:moveTo>
                <a:lnTo>
                  <a:pt x="1119605" y="89965"/>
                </a:lnTo>
                <a:lnTo>
                  <a:pt x="1119605" y="238233"/>
                </a:lnTo>
                <a:lnTo>
                  <a:pt x="1186452" y="238233"/>
                </a:lnTo>
                <a:lnTo>
                  <a:pt x="1186452" y="89965"/>
                </a:lnTo>
                <a:close/>
              </a:path>
              <a:path w="3664585" h="466089">
                <a:moveTo>
                  <a:pt x="1248272" y="233207"/>
                </a:moveTo>
                <a:lnTo>
                  <a:pt x="1186452" y="233207"/>
                </a:lnTo>
                <a:lnTo>
                  <a:pt x="1186452" y="238233"/>
                </a:lnTo>
                <a:lnTo>
                  <a:pt x="1248272" y="238233"/>
                </a:lnTo>
                <a:lnTo>
                  <a:pt x="1248272" y="233207"/>
                </a:lnTo>
                <a:close/>
              </a:path>
              <a:path w="3664585" h="466089">
                <a:moveTo>
                  <a:pt x="1249780" y="40208"/>
                </a:moveTo>
                <a:lnTo>
                  <a:pt x="894942" y="40208"/>
                </a:lnTo>
                <a:lnTo>
                  <a:pt x="894942" y="93986"/>
                </a:lnTo>
                <a:lnTo>
                  <a:pt x="958270" y="93986"/>
                </a:lnTo>
                <a:lnTo>
                  <a:pt x="958270" y="89965"/>
                </a:lnTo>
                <a:lnTo>
                  <a:pt x="1249780" y="89965"/>
                </a:lnTo>
                <a:lnTo>
                  <a:pt x="1249780" y="40208"/>
                </a:lnTo>
                <a:close/>
              </a:path>
              <a:path w="3664585" h="466089">
                <a:moveTo>
                  <a:pt x="1119605" y="89965"/>
                </a:moveTo>
                <a:lnTo>
                  <a:pt x="1025116" y="89965"/>
                </a:lnTo>
                <a:lnTo>
                  <a:pt x="1025116" y="93986"/>
                </a:lnTo>
                <a:lnTo>
                  <a:pt x="1119605" y="93986"/>
                </a:lnTo>
                <a:lnTo>
                  <a:pt x="1119605" y="89965"/>
                </a:lnTo>
                <a:close/>
              </a:path>
              <a:path w="3664585" h="466089">
                <a:moveTo>
                  <a:pt x="1249780" y="89965"/>
                </a:moveTo>
                <a:lnTo>
                  <a:pt x="1186452" y="89965"/>
                </a:lnTo>
                <a:lnTo>
                  <a:pt x="1186452" y="93986"/>
                </a:lnTo>
                <a:lnTo>
                  <a:pt x="1249780" y="93986"/>
                </a:lnTo>
                <a:lnTo>
                  <a:pt x="1249780" y="89965"/>
                </a:lnTo>
                <a:close/>
              </a:path>
              <a:path w="3664585" h="466089">
                <a:moveTo>
                  <a:pt x="1502047" y="360366"/>
                </a:moveTo>
                <a:lnTo>
                  <a:pt x="1325131" y="360366"/>
                </a:lnTo>
                <a:lnTo>
                  <a:pt x="1325131" y="414647"/>
                </a:lnTo>
                <a:lnTo>
                  <a:pt x="1746814" y="414647"/>
                </a:lnTo>
                <a:lnTo>
                  <a:pt x="1746814" y="381977"/>
                </a:lnTo>
                <a:lnTo>
                  <a:pt x="1502047" y="381977"/>
                </a:lnTo>
                <a:lnTo>
                  <a:pt x="1502047" y="360366"/>
                </a:lnTo>
                <a:close/>
              </a:path>
              <a:path w="3664585" h="466089">
                <a:moveTo>
                  <a:pt x="1568390" y="271907"/>
                </a:moveTo>
                <a:lnTo>
                  <a:pt x="1502047" y="271907"/>
                </a:lnTo>
                <a:lnTo>
                  <a:pt x="1502047" y="381977"/>
                </a:lnTo>
                <a:lnTo>
                  <a:pt x="1568390" y="381977"/>
                </a:lnTo>
                <a:lnTo>
                  <a:pt x="1568390" y="271907"/>
                </a:lnTo>
                <a:close/>
              </a:path>
              <a:path w="3664585" h="466089">
                <a:moveTo>
                  <a:pt x="1746814" y="360366"/>
                </a:moveTo>
                <a:lnTo>
                  <a:pt x="1568390" y="360366"/>
                </a:lnTo>
                <a:lnTo>
                  <a:pt x="1568390" y="381977"/>
                </a:lnTo>
                <a:lnTo>
                  <a:pt x="1746814" y="381977"/>
                </a:lnTo>
                <a:lnTo>
                  <a:pt x="1746814" y="360366"/>
                </a:lnTo>
                <a:close/>
              </a:path>
              <a:path w="3664585" h="466089">
                <a:moveTo>
                  <a:pt x="1699067" y="30156"/>
                </a:moveTo>
                <a:lnTo>
                  <a:pt x="1372878" y="30156"/>
                </a:lnTo>
                <a:lnTo>
                  <a:pt x="1372878" y="83431"/>
                </a:lnTo>
                <a:lnTo>
                  <a:pt x="1632723" y="83431"/>
                </a:lnTo>
                <a:lnTo>
                  <a:pt x="1632723" y="133189"/>
                </a:lnTo>
                <a:lnTo>
                  <a:pt x="1373380" y="133189"/>
                </a:lnTo>
                <a:lnTo>
                  <a:pt x="1373380" y="290504"/>
                </a:lnTo>
                <a:lnTo>
                  <a:pt x="1502047" y="290504"/>
                </a:lnTo>
                <a:lnTo>
                  <a:pt x="1502047" y="271907"/>
                </a:lnTo>
                <a:lnTo>
                  <a:pt x="1709622" y="271907"/>
                </a:lnTo>
                <a:lnTo>
                  <a:pt x="1709622" y="263363"/>
                </a:lnTo>
                <a:lnTo>
                  <a:pt x="1439724" y="263363"/>
                </a:lnTo>
                <a:lnTo>
                  <a:pt x="1439724" y="185460"/>
                </a:lnTo>
                <a:lnTo>
                  <a:pt x="1699067" y="185460"/>
                </a:lnTo>
                <a:lnTo>
                  <a:pt x="1699067" y="30156"/>
                </a:lnTo>
                <a:close/>
              </a:path>
              <a:path w="3664585" h="466089">
                <a:moveTo>
                  <a:pt x="1709622" y="271907"/>
                </a:moveTo>
                <a:lnTo>
                  <a:pt x="1568390" y="271907"/>
                </a:lnTo>
                <a:lnTo>
                  <a:pt x="1568390" y="290504"/>
                </a:lnTo>
                <a:lnTo>
                  <a:pt x="1709622" y="290504"/>
                </a:lnTo>
                <a:lnTo>
                  <a:pt x="1709622" y="271907"/>
                </a:lnTo>
                <a:close/>
              </a:path>
              <a:path w="3664585" h="466089">
                <a:moveTo>
                  <a:pt x="1709622" y="237228"/>
                </a:moveTo>
                <a:lnTo>
                  <a:pt x="1439724" y="237228"/>
                </a:lnTo>
                <a:lnTo>
                  <a:pt x="1439724" y="263363"/>
                </a:lnTo>
                <a:lnTo>
                  <a:pt x="1709622" y="263363"/>
                </a:lnTo>
                <a:lnTo>
                  <a:pt x="1709622" y="237228"/>
                </a:lnTo>
                <a:close/>
              </a:path>
              <a:path w="3664585" h="466089">
                <a:moveTo>
                  <a:pt x="2092063" y="9046"/>
                </a:moveTo>
                <a:lnTo>
                  <a:pt x="2029237" y="9046"/>
                </a:lnTo>
                <a:lnTo>
                  <a:pt x="2029237" y="281960"/>
                </a:lnTo>
                <a:lnTo>
                  <a:pt x="2092063" y="281960"/>
                </a:lnTo>
                <a:lnTo>
                  <a:pt x="2092063" y="168874"/>
                </a:lnTo>
                <a:lnTo>
                  <a:pt x="2052357" y="168874"/>
                </a:lnTo>
                <a:lnTo>
                  <a:pt x="2052357" y="115095"/>
                </a:lnTo>
                <a:lnTo>
                  <a:pt x="2092063" y="115095"/>
                </a:lnTo>
                <a:lnTo>
                  <a:pt x="2092063" y="9046"/>
                </a:lnTo>
                <a:close/>
              </a:path>
              <a:path w="3664585" h="466089">
                <a:moveTo>
                  <a:pt x="1881975" y="70364"/>
                </a:moveTo>
                <a:lnTo>
                  <a:pt x="1868907" y="70364"/>
                </a:lnTo>
                <a:lnTo>
                  <a:pt x="1868907" y="99515"/>
                </a:lnTo>
                <a:lnTo>
                  <a:pt x="1868375" y="111766"/>
                </a:lnTo>
                <a:lnTo>
                  <a:pt x="1868342" y="112520"/>
                </a:lnTo>
                <a:lnTo>
                  <a:pt x="1866646" y="125399"/>
                </a:lnTo>
                <a:lnTo>
                  <a:pt x="1863944" y="137587"/>
                </a:lnTo>
                <a:lnTo>
                  <a:pt x="1863818" y="138152"/>
                </a:lnTo>
                <a:lnTo>
                  <a:pt x="1848552" y="174403"/>
                </a:lnTo>
                <a:lnTo>
                  <a:pt x="1821380" y="205815"/>
                </a:lnTo>
                <a:lnTo>
                  <a:pt x="1780952" y="229186"/>
                </a:lnTo>
                <a:lnTo>
                  <a:pt x="1815129" y="280452"/>
                </a:lnTo>
                <a:lnTo>
                  <a:pt x="1849180" y="262232"/>
                </a:lnTo>
                <a:lnTo>
                  <a:pt x="1886938" y="223406"/>
                </a:lnTo>
                <a:lnTo>
                  <a:pt x="1901786" y="196479"/>
                </a:lnTo>
                <a:lnTo>
                  <a:pt x="1897807" y="187973"/>
                </a:lnTo>
                <a:lnTo>
                  <a:pt x="1892027" y="171387"/>
                </a:lnTo>
                <a:lnTo>
                  <a:pt x="1887629" y="154079"/>
                </a:lnTo>
                <a:lnTo>
                  <a:pt x="1884488" y="136330"/>
                </a:lnTo>
                <a:lnTo>
                  <a:pt x="1882662" y="118708"/>
                </a:lnTo>
                <a:lnTo>
                  <a:pt x="1882603" y="118143"/>
                </a:lnTo>
                <a:lnTo>
                  <a:pt x="1881975" y="99515"/>
                </a:lnTo>
                <a:lnTo>
                  <a:pt x="1881975" y="70364"/>
                </a:lnTo>
                <a:close/>
              </a:path>
              <a:path w="3664585" h="466089">
                <a:moveTo>
                  <a:pt x="1933743" y="70364"/>
                </a:moveTo>
                <a:lnTo>
                  <a:pt x="1921178" y="70364"/>
                </a:lnTo>
                <a:lnTo>
                  <a:pt x="1921178" y="99515"/>
                </a:lnTo>
                <a:lnTo>
                  <a:pt x="1920737" y="111766"/>
                </a:lnTo>
                <a:lnTo>
                  <a:pt x="1920617" y="115095"/>
                </a:lnTo>
                <a:lnTo>
                  <a:pt x="1920507" y="118143"/>
                </a:lnTo>
                <a:lnTo>
                  <a:pt x="1920487" y="118708"/>
                </a:lnTo>
                <a:lnTo>
                  <a:pt x="1910121" y="174403"/>
                </a:lnTo>
                <a:lnTo>
                  <a:pt x="1901786" y="196479"/>
                </a:lnTo>
                <a:lnTo>
                  <a:pt x="1905095" y="203554"/>
                </a:lnTo>
                <a:lnTo>
                  <a:pt x="1936382" y="244044"/>
                </a:lnTo>
                <a:lnTo>
                  <a:pt x="1983501" y="272410"/>
                </a:lnTo>
                <a:lnTo>
                  <a:pt x="2016170" y="220642"/>
                </a:lnTo>
                <a:lnTo>
                  <a:pt x="2002254" y="214422"/>
                </a:lnTo>
                <a:lnTo>
                  <a:pt x="1989658" y="207323"/>
                </a:lnTo>
                <a:lnTo>
                  <a:pt x="1959973" y="180654"/>
                </a:lnTo>
                <a:lnTo>
                  <a:pt x="1938266" y="135891"/>
                </a:lnTo>
                <a:lnTo>
                  <a:pt x="1933743" y="99515"/>
                </a:lnTo>
                <a:lnTo>
                  <a:pt x="1933743" y="70364"/>
                </a:lnTo>
                <a:close/>
              </a:path>
              <a:path w="3664585" h="466089">
                <a:moveTo>
                  <a:pt x="1921178" y="70364"/>
                </a:moveTo>
                <a:lnTo>
                  <a:pt x="1881975" y="70364"/>
                </a:lnTo>
                <a:lnTo>
                  <a:pt x="1881975" y="99515"/>
                </a:lnTo>
                <a:lnTo>
                  <a:pt x="1882388" y="111766"/>
                </a:lnTo>
                <a:lnTo>
                  <a:pt x="1882500" y="115095"/>
                </a:lnTo>
                <a:lnTo>
                  <a:pt x="1887629" y="154079"/>
                </a:lnTo>
                <a:lnTo>
                  <a:pt x="1901786" y="196479"/>
                </a:lnTo>
                <a:lnTo>
                  <a:pt x="1904027" y="191742"/>
                </a:lnTo>
                <a:lnTo>
                  <a:pt x="1918308" y="138152"/>
                </a:lnTo>
                <a:lnTo>
                  <a:pt x="1921178" y="99515"/>
                </a:lnTo>
                <a:lnTo>
                  <a:pt x="1921178" y="70364"/>
                </a:lnTo>
                <a:close/>
              </a:path>
              <a:path w="3664585" h="466089">
                <a:moveTo>
                  <a:pt x="2029237" y="115095"/>
                </a:moveTo>
                <a:lnTo>
                  <a:pt x="1979982" y="115095"/>
                </a:lnTo>
                <a:lnTo>
                  <a:pt x="1979982" y="168874"/>
                </a:lnTo>
                <a:lnTo>
                  <a:pt x="2029237" y="168874"/>
                </a:lnTo>
                <a:lnTo>
                  <a:pt x="2029237" y="115095"/>
                </a:lnTo>
                <a:close/>
              </a:path>
              <a:path w="3664585" h="466089">
                <a:moveTo>
                  <a:pt x="2092063" y="115095"/>
                </a:moveTo>
                <a:lnTo>
                  <a:pt x="2052357" y="115095"/>
                </a:lnTo>
                <a:lnTo>
                  <a:pt x="2052357" y="168874"/>
                </a:lnTo>
                <a:lnTo>
                  <a:pt x="2092063" y="168874"/>
                </a:lnTo>
                <a:lnTo>
                  <a:pt x="2092063" y="115095"/>
                </a:lnTo>
                <a:close/>
              </a:path>
              <a:path w="3664585" h="466089">
                <a:moveTo>
                  <a:pt x="2001594" y="33171"/>
                </a:moveTo>
                <a:lnTo>
                  <a:pt x="1795527" y="33171"/>
                </a:lnTo>
                <a:lnTo>
                  <a:pt x="1795527" y="86950"/>
                </a:lnTo>
                <a:lnTo>
                  <a:pt x="1868907" y="86950"/>
                </a:lnTo>
                <a:lnTo>
                  <a:pt x="1868907" y="70364"/>
                </a:lnTo>
                <a:lnTo>
                  <a:pt x="2001594" y="70364"/>
                </a:lnTo>
                <a:lnTo>
                  <a:pt x="2001594" y="33171"/>
                </a:lnTo>
                <a:close/>
              </a:path>
              <a:path w="3664585" h="466089">
                <a:moveTo>
                  <a:pt x="2001594" y="70364"/>
                </a:moveTo>
                <a:lnTo>
                  <a:pt x="1933743" y="70364"/>
                </a:lnTo>
                <a:lnTo>
                  <a:pt x="1933743" y="86950"/>
                </a:lnTo>
                <a:lnTo>
                  <a:pt x="2001594" y="86950"/>
                </a:lnTo>
                <a:lnTo>
                  <a:pt x="2001594" y="70364"/>
                </a:lnTo>
                <a:close/>
              </a:path>
              <a:path w="3664585" h="466089">
                <a:moveTo>
                  <a:pt x="2184039" y="502"/>
                </a:moveTo>
                <a:lnTo>
                  <a:pt x="2120209" y="502"/>
                </a:lnTo>
                <a:lnTo>
                  <a:pt x="2120209" y="283970"/>
                </a:lnTo>
                <a:lnTo>
                  <a:pt x="2184039" y="283970"/>
                </a:lnTo>
                <a:lnTo>
                  <a:pt x="2184039" y="502"/>
                </a:lnTo>
                <a:close/>
              </a:path>
              <a:path w="3664585" h="466089">
                <a:moveTo>
                  <a:pt x="2184039" y="301058"/>
                </a:moveTo>
                <a:lnTo>
                  <a:pt x="1863881" y="301058"/>
                </a:lnTo>
                <a:lnTo>
                  <a:pt x="1863881" y="354334"/>
                </a:lnTo>
                <a:lnTo>
                  <a:pt x="2117193" y="354334"/>
                </a:lnTo>
                <a:lnTo>
                  <a:pt x="2117193" y="465912"/>
                </a:lnTo>
                <a:lnTo>
                  <a:pt x="2184039" y="465912"/>
                </a:lnTo>
                <a:lnTo>
                  <a:pt x="2184039" y="301058"/>
                </a:lnTo>
                <a:close/>
              </a:path>
              <a:path w="3664585" h="466089">
                <a:moveTo>
                  <a:pt x="2622772" y="34176"/>
                </a:moveTo>
                <a:lnTo>
                  <a:pt x="2299096" y="34176"/>
                </a:lnTo>
                <a:lnTo>
                  <a:pt x="2299096" y="292514"/>
                </a:lnTo>
                <a:lnTo>
                  <a:pt x="2626290" y="292514"/>
                </a:lnTo>
                <a:lnTo>
                  <a:pt x="2626290" y="254316"/>
                </a:lnTo>
                <a:lnTo>
                  <a:pt x="2366947" y="254316"/>
                </a:lnTo>
                <a:lnTo>
                  <a:pt x="2366947" y="188475"/>
                </a:lnTo>
                <a:lnTo>
                  <a:pt x="2346340" y="188475"/>
                </a:lnTo>
                <a:lnTo>
                  <a:pt x="2346340" y="136707"/>
                </a:lnTo>
                <a:lnTo>
                  <a:pt x="2366947" y="136707"/>
                </a:lnTo>
                <a:lnTo>
                  <a:pt x="2366947" y="87452"/>
                </a:lnTo>
                <a:lnTo>
                  <a:pt x="2622772" y="87452"/>
                </a:lnTo>
                <a:lnTo>
                  <a:pt x="2622772" y="34176"/>
                </a:lnTo>
                <a:close/>
              </a:path>
              <a:path w="3664585" h="466089">
                <a:moveTo>
                  <a:pt x="2626290" y="239741"/>
                </a:moveTo>
                <a:lnTo>
                  <a:pt x="2366947" y="239741"/>
                </a:lnTo>
                <a:lnTo>
                  <a:pt x="2366947" y="254316"/>
                </a:lnTo>
                <a:lnTo>
                  <a:pt x="2626290" y="254316"/>
                </a:lnTo>
                <a:lnTo>
                  <a:pt x="2626290" y="239741"/>
                </a:lnTo>
                <a:close/>
              </a:path>
              <a:path w="3664585" h="466089">
                <a:moveTo>
                  <a:pt x="2366947" y="136707"/>
                </a:moveTo>
                <a:lnTo>
                  <a:pt x="2346340" y="136707"/>
                </a:lnTo>
                <a:lnTo>
                  <a:pt x="2346340" y="188475"/>
                </a:lnTo>
                <a:lnTo>
                  <a:pt x="2366947" y="188475"/>
                </a:lnTo>
                <a:lnTo>
                  <a:pt x="2366947" y="136707"/>
                </a:lnTo>
                <a:close/>
              </a:path>
              <a:path w="3664585" h="466089">
                <a:moveTo>
                  <a:pt x="2612217" y="136707"/>
                </a:moveTo>
                <a:lnTo>
                  <a:pt x="2366947" y="136707"/>
                </a:lnTo>
                <a:lnTo>
                  <a:pt x="2366947" y="188475"/>
                </a:lnTo>
                <a:lnTo>
                  <a:pt x="2612217" y="188475"/>
                </a:lnTo>
                <a:lnTo>
                  <a:pt x="2612217" y="136707"/>
                </a:lnTo>
                <a:close/>
              </a:path>
              <a:path w="3664585" h="466089">
                <a:moveTo>
                  <a:pt x="2671524" y="358355"/>
                </a:moveTo>
                <a:lnTo>
                  <a:pt x="2249841" y="358355"/>
                </a:lnTo>
                <a:lnTo>
                  <a:pt x="2249841" y="412636"/>
                </a:lnTo>
                <a:lnTo>
                  <a:pt x="2671524" y="412636"/>
                </a:lnTo>
                <a:lnTo>
                  <a:pt x="2671524" y="358355"/>
                </a:lnTo>
                <a:close/>
              </a:path>
              <a:path w="3664585" h="466089">
                <a:moveTo>
                  <a:pt x="2993999" y="51768"/>
                </a:moveTo>
                <a:lnTo>
                  <a:pt x="2974397" y="51768"/>
                </a:lnTo>
                <a:lnTo>
                  <a:pt x="2974397" y="65840"/>
                </a:lnTo>
                <a:lnTo>
                  <a:pt x="2974020" y="72908"/>
                </a:lnTo>
                <a:lnTo>
                  <a:pt x="2956398" y="115504"/>
                </a:lnTo>
                <a:lnTo>
                  <a:pt x="2920619" y="146759"/>
                </a:lnTo>
                <a:lnTo>
                  <a:pt x="2877897" y="166361"/>
                </a:lnTo>
                <a:lnTo>
                  <a:pt x="2837752" y="176162"/>
                </a:lnTo>
                <a:lnTo>
                  <a:pt x="2822611" y="178423"/>
                </a:lnTo>
                <a:lnTo>
                  <a:pt x="2847239" y="230191"/>
                </a:lnTo>
                <a:lnTo>
                  <a:pt x="2897091" y="220014"/>
                </a:lnTo>
                <a:lnTo>
                  <a:pt x="2939466" y="203428"/>
                </a:lnTo>
                <a:lnTo>
                  <a:pt x="2974209" y="181470"/>
                </a:lnTo>
                <a:lnTo>
                  <a:pt x="3001538" y="154801"/>
                </a:lnTo>
                <a:lnTo>
                  <a:pt x="3013214" y="137571"/>
                </a:lnTo>
                <a:lnTo>
                  <a:pt x="3011338" y="134446"/>
                </a:lnTo>
                <a:lnTo>
                  <a:pt x="3005998" y="123703"/>
                </a:lnTo>
                <a:lnTo>
                  <a:pt x="2994470" y="77809"/>
                </a:lnTo>
                <a:lnTo>
                  <a:pt x="2993999" y="65840"/>
                </a:lnTo>
                <a:lnTo>
                  <a:pt x="2993999" y="51768"/>
                </a:lnTo>
                <a:close/>
              </a:path>
              <a:path w="3664585" h="466089">
                <a:moveTo>
                  <a:pt x="3051798" y="51768"/>
                </a:moveTo>
                <a:lnTo>
                  <a:pt x="3032699" y="51768"/>
                </a:lnTo>
                <a:lnTo>
                  <a:pt x="3032699" y="65840"/>
                </a:lnTo>
                <a:lnTo>
                  <a:pt x="3032235" y="76898"/>
                </a:lnTo>
                <a:lnTo>
                  <a:pt x="3020385" y="123703"/>
                </a:lnTo>
                <a:lnTo>
                  <a:pt x="3013214" y="137571"/>
                </a:lnTo>
                <a:lnTo>
                  <a:pt x="3017558" y="144812"/>
                </a:lnTo>
                <a:lnTo>
                  <a:pt x="3051704" y="181470"/>
                </a:lnTo>
                <a:lnTo>
                  <a:pt x="3086603" y="203428"/>
                </a:lnTo>
                <a:lnTo>
                  <a:pt x="3129104" y="220014"/>
                </a:lnTo>
                <a:lnTo>
                  <a:pt x="3178957" y="230191"/>
                </a:lnTo>
                <a:lnTo>
                  <a:pt x="3203584" y="178423"/>
                </a:lnTo>
                <a:lnTo>
                  <a:pt x="3188443" y="176162"/>
                </a:lnTo>
                <a:lnTo>
                  <a:pt x="3174182" y="173397"/>
                </a:lnTo>
                <a:lnTo>
                  <a:pt x="3136581" y="161932"/>
                </a:lnTo>
                <a:lnTo>
                  <a:pt x="3096906" y="140885"/>
                </a:lnTo>
                <a:lnTo>
                  <a:pt x="3064866" y="108687"/>
                </a:lnTo>
                <a:lnTo>
                  <a:pt x="3051798" y="65840"/>
                </a:lnTo>
                <a:lnTo>
                  <a:pt x="3051798" y="51768"/>
                </a:lnTo>
                <a:close/>
              </a:path>
              <a:path w="3664585" h="466089">
                <a:moveTo>
                  <a:pt x="3032699" y="51768"/>
                </a:moveTo>
                <a:lnTo>
                  <a:pt x="2993999" y="51768"/>
                </a:lnTo>
                <a:lnTo>
                  <a:pt x="2993999" y="65840"/>
                </a:lnTo>
                <a:lnTo>
                  <a:pt x="2994434" y="76898"/>
                </a:lnTo>
                <a:lnTo>
                  <a:pt x="2994470" y="77809"/>
                </a:lnTo>
                <a:lnTo>
                  <a:pt x="3005998" y="123703"/>
                </a:lnTo>
                <a:lnTo>
                  <a:pt x="3013214" y="137571"/>
                </a:lnTo>
                <a:lnTo>
                  <a:pt x="3015108" y="134446"/>
                </a:lnTo>
                <a:lnTo>
                  <a:pt x="3030689" y="89588"/>
                </a:lnTo>
                <a:lnTo>
                  <a:pt x="3032699" y="65840"/>
                </a:lnTo>
                <a:lnTo>
                  <a:pt x="3032699" y="51768"/>
                </a:lnTo>
                <a:close/>
              </a:path>
              <a:path w="3664585" h="466089">
                <a:moveTo>
                  <a:pt x="3184988" y="24124"/>
                </a:moveTo>
                <a:lnTo>
                  <a:pt x="2839700" y="24124"/>
                </a:lnTo>
                <a:lnTo>
                  <a:pt x="2839700" y="76898"/>
                </a:lnTo>
                <a:lnTo>
                  <a:pt x="2973388" y="76898"/>
                </a:lnTo>
                <a:lnTo>
                  <a:pt x="2974020" y="72908"/>
                </a:lnTo>
                <a:lnTo>
                  <a:pt x="2974397" y="65840"/>
                </a:lnTo>
                <a:lnTo>
                  <a:pt x="2974397" y="51768"/>
                </a:lnTo>
                <a:lnTo>
                  <a:pt x="3184988" y="51768"/>
                </a:lnTo>
                <a:lnTo>
                  <a:pt x="3184988" y="24124"/>
                </a:lnTo>
                <a:close/>
              </a:path>
              <a:path w="3664585" h="466089">
                <a:moveTo>
                  <a:pt x="3184988" y="51768"/>
                </a:moveTo>
                <a:lnTo>
                  <a:pt x="3051798" y="51768"/>
                </a:lnTo>
                <a:lnTo>
                  <a:pt x="3051798" y="65840"/>
                </a:lnTo>
                <a:lnTo>
                  <a:pt x="3052143" y="72908"/>
                </a:lnTo>
                <a:lnTo>
                  <a:pt x="3052723" y="76898"/>
                </a:lnTo>
                <a:lnTo>
                  <a:pt x="3184988" y="76898"/>
                </a:lnTo>
                <a:lnTo>
                  <a:pt x="3184988" y="51768"/>
                </a:lnTo>
                <a:close/>
              </a:path>
              <a:path w="3664585" h="466089">
                <a:moveTo>
                  <a:pt x="3044762" y="295530"/>
                </a:moveTo>
                <a:lnTo>
                  <a:pt x="2977915" y="295530"/>
                </a:lnTo>
                <a:lnTo>
                  <a:pt x="2977915" y="465912"/>
                </a:lnTo>
                <a:lnTo>
                  <a:pt x="3044762" y="465912"/>
                </a:lnTo>
                <a:lnTo>
                  <a:pt x="3044762" y="295530"/>
                </a:lnTo>
                <a:close/>
              </a:path>
              <a:path w="3664585" h="466089">
                <a:moveTo>
                  <a:pt x="3223688" y="256829"/>
                </a:moveTo>
                <a:lnTo>
                  <a:pt x="2802507" y="256829"/>
                </a:lnTo>
                <a:lnTo>
                  <a:pt x="2802507" y="310608"/>
                </a:lnTo>
                <a:lnTo>
                  <a:pt x="2977915" y="310608"/>
                </a:lnTo>
                <a:lnTo>
                  <a:pt x="2977915" y="295530"/>
                </a:lnTo>
                <a:lnTo>
                  <a:pt x="3223688" y="295530"/>
                </a:lnTo>
                <a:lnTo>
                  <a:pt x="3223688" y="256829"/>
                </a:lnTo>
                <a:close/>
              </a:path>
              <a:path w="3664585" h="466089">
                <a:moveTo>
                  <a:pt x="3223688" y="295530"/>
                </a:moveTo>
                <a:lnTo>
                  <a:pt x="3044762" y="295530"/>
                </a:lnTo>
                <a:lnTo>
                  <a:pt x="3044762" y="310608"/>
                </a:lnTo>
                <a:lnTo>
                  <a:pt x="3223688" y="310608"/>
                </a:lnTo>
                <a:lnTo>
                  <a:pt x="3223688" y="295530"/>
                </a:lnTo>
                <a:close/>
              </a:path>
              <a:path w="3664585" h="466089">
                <a:moveTo>
                  <a:pt x="3664431" y="0"/>
                </a:moveTo>
                <a:lnTo>
                  <a:pt x="3600601" y="0"/>
                </a:lnTo>
                <a:lnTo>
                  <a:pt x="3600601" y="465409"/>
                </a:lnTo>
                <a:lnTo>
                  <a:pt x="3664431" y="465409"/>
                </a:lnTo>
                <a:lnTo>
                  <a:pt x="3664431" y="0"/>
                </a:lnTo>
                <a:close/>
              </a:path>
              <a:path w="3664585" h="466089">
                <a:moveTo>
                  <a:pt x="3568937" y="7539"/>
                </a:moveTo>
                <a:lnTo>
                  <a:pt x="3506614" y="7539"/>
                </a:lnTo>
                <a:lnTo>
                  <a:pt x="3506614" y="444300"/>
                </a:lnTo>
                <a:lnTo>
                  <a:pt x="3568937" y="444300"/>
                </a:lnTo>
                <a:lnTo>
                  <a:pt x="3568937" y="213606"/>
                </a:lnTo>
                <a:lnTo>
                  <a:pt x="3524708" y="213606"/>
                </a:lnTo>
                <a:lnTo>
                  <a:pt x="3524708" y="159324"/>
                </a:lnTo>
                <a:lnTo>
                  <a:pt x="3568937" y="159324"/>
                </a:lnTo>
                <a:lnTo>
                  <a:pt x="3568937" y="7539"/>
                </a:lnTo>
                <a:close/>
              </a:path>
              <a:path w="3664585" h="466089">
                <a:moveTo>
                  <a:pt x="3362367" y="75892"/>
                </a:moveTo>
                <a:lnTo>
                  <a:pt x="3347289" y="75892"/>
                </a:lnTo>
                <a:lnTo>
                  <a:pt x="3347289" y="123640"/>
                </a:lnTo>
                <a:lnTo>
                  <a:pt x="3346740" y="142927"/>
                </a:lnTo>
                <a:lnTo>
                  <a:pt x="3346723" y="143493"/>
                </a:lnTo>
                <a:lnTo>
                  <a:pt x="3345135" y="162089"/>
                </a:lnTo>
                <a:lnTo>
                  <a:pt x="3345027" y="163345"/>
                </a:lnTo>
                <a:lnTo>
                  <a:pt x="3338242" y="203051"/>
                </a:lnTo>
                <a:lnTo>
                  <a:pt x="3326808" y="240746"/>
                </a:lnTo>
                <a:lnTo>
                  <a:pt x="3309594" y="275426"/>
                </a:lnTo>
                <a:lnTo>
                  <a:pt x="3285830" y="305456"/>
                </a:lnTo>
                <a:lnTo>
                  <a:pt x="3255313" y="329707"/>
                </a:lnTo>
                <a:lnTo>
                  <a:pt x="3295018" y="378962"/>
                </a:lnTo>
                <a:lnTo>
                  <a:pt x="3331960" y="347204"/>
                </a:lnTo>
                <a:lnTo>
                  <a:pt x="3359980" y="305456"/>
                </a:lnTo>
                <a:lnTo>
                  <a:pt x="3379550" y="256076"/>
                </a:lnTo>
                <a:lnTo>
                  <a:pt x="3380272" y="253394"/>
                </a:lnTo>
                <a:lnTo>
                  <a:pt x="3377696" y="245678"/>
                </a:lnTo>
                <a:lnTo>
                  <a:pt x="3371916" y="222652"/>
                </a:lnTo>
                <a:lnTo>
                  <a:pt x="3367738" y="198559"/>
                </a:lnTo>
                <a:lnTo>
                  <a:pt x="3364754" y="174026"/>
                </a:lnTo>
                <a:lnTo>
                  <a:pt x="3362964" y="149053"/>
                </a:lnTo>
                <a:lnTo>
                  <a:pt x="3362367" y="123640"/>
                </a:lnTo>
                <a:lnTo>
                  <a:pt x="3362367" y="75892"/>
                </a:lnTo>
                <a:close/>
              </a:path>
              <a:path w="3664585" h="466089">
                <a:moveTo>
                  <a:pt x="3412125" y="75892"/>
                </a:moveTo>
                <a:lnTo>
                  <a:pt x="3397549" y="75892"/>
                </a:lnTo>
                <a:lnTo>
                  <a:pt x="3397549" y="123640"/>
                </a:lnTo>
                <a:lnTo>
                  <a:pt x="3397177" y="142927"/>
                </a:lnTo>
                <a:lnTo>
                  <a:pt x="3396071" y="162089"/>
                </a:lnTo>
                <a:lnTo>
                  <a:pt x="3395968" y="163345"/>
                </a:lnTo>
                <a:lnTo>
                  <a:pt x="3394230" y="181125"/>
                </a:lnTo>
                <a:lnTo>
                  <a:pt x="3394157" y="181879"/>
                </a:lnTo>
                <a:lnTo>
                  <a:pt x="3391518" y="201041"/>
                </a:lnTo>
                <a:lnTo>
                  <a:pt x="3388345" y="219888"/>
                </a:lnTo>
                <a:lnTo>
                  <a:pt x="3384356" y="238233"/>
                </a:lnTo>
                <a:lnTo>
                  <a:pt x="3380272" y="253394"/>
                </a:lnTo>
                <a:lnTo>
                  <a:pt x="3384984" y="267510"/>
                </a:lnTo>
                <a:lnTo>
                  <a:pt x="3404083" y="307592"/>
                </a:lnTo>
                <a:lnTo>
                  <a:pt x="3429967" y="341392"/>
                </a:lnTo>
                <a:lnTo>
                  <a:pt x="3463390" y="367402"/>
                </a:lnTo>
                <a:lnTo>
                  <a:pt x="3502090" y="319152"/>
                </a:lnTo>
                <a:lnTo>
                  <a:pt x="3486133" y="308660"/>
                </a:lnTo>
                <a:lnTo>
                  <a:pt x="3471934" y="296786"/>
                </a:lnTo>
                <a:lnTo>
                  <a:pt x="3439705" y="252903"/>
                </a:lnTo>
                <a:lnTo>
                  <a:pt x="3420669" y="200035"/>
                </a:lnTo>
                <a:lnTo>
                  <a:pt x="3414331" y="162591"/>
                </a:lnTo>
                <a:lnTo>
                  <a:pt x="3414261" y="162089"/>
                </a:lnTo>
                <a:lnTo>
                  <a:pt x="3412706" y="143493"/>
                </a:lnTo>
                <a:lnTo>
                  <a:pt x="3412659" y="142927"/>
                </a:lnTo>
                <a:lnTo>
                  <a:pt x="3412125" y="123640"/>
                </a:lnTo>
                <a:lnTo>
                  <a:pt x="3412125" y="75892"/>
                </a:lnTo>
                <a:close/>
              </a:path>
              <a:path w="3664585" h="466089">
                <a:moveTo>
                  <a:pt x="3397549" y="75892"/>
                </a:moveTo>
                <a:lnTo>
                  <a:pt x="3362367" y="75892"/>
                </a:lnTo>
                <a:lnTo>
                  <a:pt x="3362367" y="123640"/>
                </a:lnTo>
                <a:lnTo>
                  <a:pt x="3362964" y="149053"/>
                </a:lnTo>
                <a:lnTo>
                  <a:pt x="3364754" y="174026"/>
                </a:lnTo>
                <a:lnTo>
                  <a:pt x="3367738" y="198559"/>
                </a:lnTo>
                <a:lnTo>
                  <a:pt x="3371851" y="222275"/>
                </a:lnTo>
                <a:lnTo>
                  <a:pt x="3371916" y="222652"/>
                </a:lnTo>
                <a:lnTo>
                  <a:pt x="3377696" y="245678"/>
                </a:lnTo>
                <a:lnTo>
                  <a:pt x="3380272" y="253394"/>
                </a:lnTo>
                <a:lnTo>
                  <a:pt x="3384356" y="238233"/>
                </a:lnTo>
                <a:lnTo>
                  <a:pt x="3394157" y="181879"/>
                </a:lnTo>
                <a:lnTo>
                  <a:pt x="3397154" y="143493"/>
                </a:lnTo>
                <a:lnTo>
                  <a:pt x="3397549" y="123640"/>
                </a:lnTo>
                <a:lnTo>
                  <a:pt x="3397549" y="75892"/>
                </a:lnTo>
                <a:close/>
              </a:path>
              <a:path w="3664585" h="466089">
                <a:moveTo>
                  <a:pt x="3506614" y="159324"/>
                </a:moveTo>
                <a:lnTo>
                  <a:pt x="3447307" y="159324"/>
                </a:lnTo>
                <a:lnTo>
                  <a:pt x="3447307" y="213606"/>
                </a:lnTo>
                <a:lnTo>
                  <a:pt x="3506614" y="213606"/>
                </a:lnTo>
                <a:lnTo>
                  <a:pt x="3506614" y="159324"/>
                </a:lnTo>
                <a:close/>
              </a:path>
              <a:path w="3664585" h="466089">
                <a:moveTo>
                  <a:pt x="3568937" y="159324"/>
                </a:moveTo>
                <a:lnTo>
                  <a:pt x="3524708" y="159324"/>
                </a:lnTo>
                <a:lnTo>
                  <a:pt x="3524708" y="213606"/>
                </a:lnTo>
                <a:lnTo>
                  <a:pt x="3568937" y="213606"/>
                </a:lnTo>
                <a:lnTo>
                  <a:pt x="3568937" y="159324"/>
                </a:lnTo>
                <a:close/>
              </a:path>
              <a:path w="3664585" h="466089">
                <a:moveTo>
                  <a:pt x="3479976" y="46742"/>
                </a:moveTo>
                <a:lnTo>
                  <a:pt x="3272401" y="46742"/>
                </a:lnTo>
                <a:lnTo>
                  <a:pt x="3272401" y="100520"/>
                </a:lnTo>
                <a:lnTo>
                  <a:pt x="3347289" y="100520"/>
                </a:lnTo>
                <a:lnTo>
                  <a:pt x="3347289" y="75892"/>
                </a:lnTo>
                <a:lnTo>
                  <a:pt x="3479976" y="75892"/>
                </a:lnTo>
                <a:lnTo>
                  <a:pt x="3479976" y="46742"/>
                </a:lnTo>
                <a:close/>
              </a:path>
              <a:path w="3664585" h="466089">
                <a:moveTo>
                  <a:pt x="3479976" y="75892"/>
                </a:moveTo>
                <a:lnTo>
                  <a:pt x="3412125" y="75892"/>
                </a:lnTo>
                <a:lnTo>
                  <a:pt x="3412125" y="100520"/>
                </a:lnTo>
                <a:lnTo>
                  <a:pt x="3479976" y="100520"/>
                </a:lnTo>
                <a:lnTo>
                  <a:pt x="3479976" y="75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6013" y="1933260"/>
            <a:ext cx="4391889" cy="46792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5675" y="3654338"/>
            <a:ext cx="7046905" cy="713067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434" y="2726199"/>
            <a:ext cx="6570694" cy="59566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2495" y="3654338"/>
            <a:ext cx="9696039" cy="249207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2495" y="6397711"/>
            <a:ext cx="6659483" cy="4156941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5643502" y="523544"/>
            <a:ext cx="3728085" cy="785495"/>
          </a:xfrm>
          <a:custGeom>
            <a:avLst/>
            <a:gdLst/>
            <a:ahLst/>
            <a:cxnLst/>
            <a:rect l="l" t="t" r="r" b="b"/>
            <a:pathLst>
              <a:path w="3728084" h="785494">
                <a:moveTo>
                  <a:pt x="0" y="0"/>
                </a:moveTo>
                <a:lnTo>
                  <a:pt x="3413508" y="0"/>
                </a:lnTo>
                <a:lnTo>
                  <a:pt x="3459927" y="3405"/>
                </a:lnTo>
                <a:lnTo>
                  <a:pt x="3504232" y="13299"/>
                </a:lnTo>
                <a:lnTo>
                  <a:pt x="3545936" y="29195"/>
                </a:lnTo>
                <a:lnTo>
                  <a:pt x="3584553" y="50607"/>
                </a:lnTo>
                <a:lnTo>
                  <a:pt x="3619598" y="77049"/>
                </a:lnTo>
                <a:lnTo>
                  <a:pt x="3650585" y="108036"/>
                </a:lnTo>
                <a:lnTo>
                  <a:pt x="3677027" y="143081"/>
                </a:lnTo>
                <a:lnTo>
                  <a:pt x="3698439" y="181698"/>
                </a:lnTo>
                <a:lnTo>
                  <a:pt x="3714335" y="223402"/>
                </a:lnTo>
                <a:lnTo>
                  <a:pt x="3724229" y="267707"/>
                </a:lnTo>
                <a:lnTo>
                  <a:pt x="3727635" y="314126"/>
                </a:lnTo>
                <a:lnTo>
                  <a:pt x="3727635" y="471189"/>
                </a:lnTo>
                <a:lnTo>
                  <a:pt x="3724229" y="517609"/>
                </a:lnTo>
                <a:lnTo>
                  <a:pt x="3714335" y="561913"/>
                </a:lnTo>
                <a:lnTo>
                  <a:pt x="3698439" y="603617"/>
                </a:lnTo>
                <a:lnTo>
                  <a:pt x="3677027" y="642235"/>
                </a:lnTo>
                <a:lnTo>
                  <a:pt x="3650585" y="677279"/>
                </a:lnTo>
                <a:lnTo>
                  <a:pt x="3619598" y="708266"/>
                </a:lnTo>
                <a:lnTo>
                  <a:pt x="3584553" y="734708"/>
                </a:lnTo>
                <a:lnTo>
                  <a:pt x="3545936" y="756120"/>
                </a:lnTo>
                <a:lnTo>
                  <a:pt x="3504232" y="772016"/>
                </a:lnTo>
                <a:lnTo>
                  <a:pt x="3459928" y="781910"/>
                </a:lnTo>
                <a:lnTo>
                  <a:pt x="3413508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535F61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1" name="object 11" descr=""/>
            <p:cNvSpPr/>
            <p:nvPr/>
          </p:nvSpPr>
          <p:spPr>
            <a:xfrm>
              <a:off x="732961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5" h="785494">
                  <a:moveTo>
                    <a:pt x="3727635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5"/>
                  </a:lnTo>
                  <a:lnTo>
                    <a:pt x="143081" y="50607"/>
                  </a:lnTo>
                  <a:lnTo>
                    <a:pt x="108036" y="77049"/>
                  </a:lnTo>
                  <a:lnTo>
                    <a:pt x="77049" y="108036"/>
                  </a:lnTo>
                  <a:lnTo>
                    <a:pt x="50607" y="143081"/>
                  </a:lnTo>
                  <a:lnTo>
                    <a:pt x="29195" y="181698"/>
                  </a:lnTo>
                  <a:lnTo>
                    <a:pt x="13299" y="223402"/>
                  </a:lnTo>
                  <a:lnTo>
                    <a:pt x="3405" y="267707"/>
                  </a:lnTo>
                  <a:lnTo>
                    <a:pt x="0" y="314126"/>
                  </a:lnTo>
                  <a:lnTo>
                    <a:pt x="0" y="471189"/>
                  </a:lnTo>
                  <a:lnTo>
                    <a:pt x="3405" y="517609"/>
                  </a:lnTo>
                  <a:lnTo>
                    <a:pt x="13299" y="561913"/>
                  </a:lnTo>
                  <a:lnTo>
                    <a:pt x="29195" y="603617"/>
                  </a:lnTo>
                  <a:lnTo>
                    <a:pt x="50607" y="642235"/>
                  </a:lnTo>
                  <a:lnTo>
                    <a:pt x="77049" y="677279"/>
                  </a:lnTo>
                  <a:lnTo>
                    <a:pt x="108036" y="708266"/>
                  </a:lnTo>
                  <a:lnTo>
                    <a:pt x="143081" y="734708"/>
                  </a:lnTo>
                  <a:lnTo>
                    <a:pt x="181698" y="756120"/>
                  </a:lnTo>
                  <a:lnTo>
                    <a:pt x="223402" y="772016"/>
                  </a:lnTo>
                  <a:lnTo>
                    <a:pt x="267707" y="781910"/>
                  </a:lnTo>
                  <a:lnTo>
                    <a:pt x="314126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535F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6059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27" y="0"/>
                  </a:lnTo>
                  <a:lnTo>
                    <a:pt x="0" y="0"/>
                  </a:lnTo>
                  <a:lnTo>
                    <a:pt x="0" y="785317"/>
                  </a:lnTo>
                  <a:lnTo>
                    <a:pt x="3727627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535F6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50482" y="807829"/>
              <a:ext cx="312420" cy="169545"/>
            </a:xfrm>
            <a:custGeom>
              <a:avLst/>
              <a:gdLst/>
              <a:ahLst/>
              <a:cxnLst/>
              <a:rect l="l" t="t" r="r" b="b"/>
              <a:pathLst>
                <a:path w="312419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12419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12419" h="169544">
                  <a:moveTo>
                    <a:pt x="253477" y="138477"/>
                  </a:moveTo>
                  <a:lnTo>
                    <a:pt x="217614" y="138477"/>
                  </a:lnTo>
                  <a:lnTo>
                    <a:pt x="217614" y="165963"/>
                  </a:lnTo>
                  <a:lnTo>
                    <a:pt x="312375" y="165963"/>
                  </a:lnTo>
                  <a:lnTo>
                    <a:pt x="312375" y="157848"/>
                  </a:lnTo>
                  <a:lnTo>
                    <a:pt x="253477" y="157848"/>
                  </a:lnTo>
                  <a:lnTo>
                    <a:pt x="253477" y="138477"/>
                  </a:lnTo>
                  <a:close/>
                </a:path>
                <a:path w="312419" h="169544">
                  <a:moveTo>
                    <a:pt x="286198" y="3141"/>
                  </a:moveTo>
                  <a:lnTo>
                    <a:pt x="253477" y="3141"/>
                  </a:lnTo>
                  <a:lnTo>
                    <a:pt x="262281" y="27224"/>
                  </a:lnTo>
                  <a:lnTo>
                    <a:pt x="262377" y="27486"/>
                  </a:lnTo>
                  <a:lnTo>
                    <a:pt x="260707" y="33332"/>
                  </a:lnTo>
                  <a:lnTo>
                    <a:pt x="260632" y="33594"/>
                  </a:lnTo>
                  <a:lnTo>
                    <a:pt x="257491" y="39004"/>
                  </a:lnTo>
                  <a:lnTo>
                    <a:pt x="253477" y="43175"/>
                  </a:lnTo>
                  <a:lnTo>
                    <a:pt x="253477" y="157848"/>
                  </a:lnTo>
                  <a:lnTo>
                    <a:pt x="286198" y="157848"/>
                  </a:lnTo>
                  <a:lnTo>
                    <a:pt x="286198" y="3141"/>
                  </a:lnTo>
                  <a:close/>
                </a:path>
                <a:path w="312419" h="169544">
                  <a:moveTo>
                    <a:pt x="312375" y="138477"/>
                  </a:moveTo>
                  <a:lnTo>
                    <a:pt x="286198" y="138477"/>
                  </a:lnTo>
                  <a:lnTo>
                    <a:pt x="286198" y="157848"/>
                  </a:lnTo>
                  <a:lnTo>
                    <a:pt x="312375" y="157848"/>
                  </a:lnTo>
                  <a:lnTo>
                    <a:pt x="312375" y="138477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22500" y="33332"/>
                  </a:lnTo>
                  <a:lnTo>
                    <a:pt x="210284" y="37433"/>
                  </a:lnTo>
                  <a:lnTo>
                    <a:pt x="217090" y="63087"/>
                  </a:lnTo>
                  <a:lnTo>
                    <a:pt x="253477" y="43175"/>
                  </a:lnTo>
                  <a:lnTo>
                    <a:pt x="253477" y="3141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53477" y="43175"/>
                  </a:lnTo>
                  <a:lnTo>
                    <a:pt x="257491" y="39004"/>
                  </a:lnTo>
                  <a:lnTo>
                    <a:pt x="260632" y="33594"/>
                  </a:lnTo>
                  <a:lnTo>
                    <a:pt x="262377" y="27486"/>
                  </a:lnTo>
                  <a:lnTo>
                    <a:pt x="253477" y="31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45827" y="769589"/>
              <a:ext cx="1516380" cy="246379"/>
            </a:xfrm>
            <a:custGeom>
              <a:avLst/>
              <a:gdLst/>
              <a:ahLst/>
              <a:cxnLst/>
              <a:rect l="l" t="t" r="r" b="b"/>
              <a:pathLst>
                <a:path w="1516379" h="246380">
                  <a:moveTo>
                    <a:pt x="223239" y="195742"/>
                  </a:moveTo>
                  <a:lnTo>
                    <a:pt x="0" y="195742"/>
                  </a:lnTo>
                  <a:lnTo>
                    <a:pt x="0" y="214799"/>
                  </a:lnTo>
                  <a:lnTo>
                    <a:pt x="223239" y="214799"/>
                  </a:lnTo>
                  <a:lnTo>
                    <a:pt x="223239" y="195742"/>
                  </a:lnTo>
                  <a:close/>
                </a:path>
                <a:path w="1516379" h="246380">
                  <a:moveTo>
                    <a:pt x="57715" y="128498"/>
                  </a:moveTo>
                  <a:lnTo>
                    <a:pt x="20145" y="128498"/>
                  </a:lnTo>
                  <a:lnTo>
                    <a:pt x="20145" y="147011"/>
                  </a:lnTo>
                  <a:lnTo>
                    <a:pt x="201732" y="147011"/>
                  </a:lnTo>
                  <a:lnTo>
                    <a:pt x="201732" y="130676"/>
                  </a:lnTo>
                  <a:lnTo>
                    <a:pt x="57715" y="130676"/>
                  </a:lnTo>
                  <a:lnTo>
                    <a:pt x="57715" y="128498"/>
                  </a:lnTo>
                  <a:close/>
                </a:path>
                <a:path w="1516379" h="246380">
                  <a:moveTo>
                    <a:pt x="80311" y="41653"/>
                  </a:moveTo>
                  <a:lnTo>
                    <a:pt x="57715" y="41653"/>
                  </a:lnTo>
                  <a:lnTo>
                    <a:pt x="57715" y="130676"/>
                  </a:lnTo>
                  <a:lnTo>
                    <a:pt x="80311" y="130676"/>
                  </a:lnTo>
                  <a:lnTo>
                    <a:pt x="80311" y="41653"/>
                  </a:lnTo>
                  <a:close/>
                </a:path>
                <a:path w="1516379" h="246380">
                  <a:moveTo>
                    <a:pt x="141566" y="128498"/>
                  </a:moveTo>
                  <a:lnTo>
                    <a:pt x="80311" y="128498"/>
                  </a:lnTo>
                  <a:lnTo>
                    <a:pt x="80311" y="130676"/>
                  </a:lnTo>
                  <a:lnTo>
                    <a:pt x="141566" y="130676"/>
                  </a:lnTo>
                  <a:lnTo>
                    <a:pt x="141566" y="128498"/>
                  </a:lnTo>
                  <a:close/>
                </a:path>
                <a:path w="1516379" h="246380">
                  <a:moveTo>
                    <a:pt x="163890" y="41653"/>
                  </a:moveTo>
                  <a:lnTo>
                    <a:pt x="141566" y="41653"/>
                  </a:lnTo>
                  <a:lnTo>
                    <a:pt x="141566" y="130676"/>
                  </a:lnTo>
                  <a:lnTo>
                    <a:pt x="163890" y="130676"/>
                  </a:lnTo>
                  <a:lnTo>
                    <a:pt x="163890" y="41653"/>
                  </a:lnTo>
                  <a:close/>
                </a:path>
                <a:path w="1516379" h="246380">
                  <a:moveTo>
                    <a:pt x="201732" y="128498"/>
                  </a:moveTo>
                  <a:lnTo>
                    <a:pt x="163890" y="128498"/>
                  </a:lnTo>
                  <a:lnTo>
                    <a:pt x="163890" y="130676"/>
                  </a:lnTo>
                  <a:lnTo>
                    <a:pt x="201732" y="130676"/>
                  </a:lnTo>
                  <a:lnTo>
                    <a:pt x="201732" y="128498"/>
                  </a:lnTo>
                  <a:close/>
                </a:path>
                <a:path w="1516379" h="246380">
                  <a:moveTo>
                    <a:pt x="202276" y="24774"/>
                  </a:moveTo>
                  <a:lnTo>
                    <a:pt x="19601" y="24774"/>
                  </a:lnTo>
                  <a:lnTo>
                    <a:pt x="19601" y="43286"/>
                  </a:lnTo>
                  <a:lnTo>
                    <a:pt x="57715" y="43286"/>
                  </a:lnTo>
                  <a:lnTo>
                    <a:pt x="57715" y="41653"/>
                  </a:lnTo>
                  <a:lnTo>
                    <a:pt x="202276" y="41653"/>
                  </a:lnTo>
                  <a:lnTo>
                    <a:pt x="202276" y="24774"/>
                  </a:lnTo>
                  <a:close/>
                </a:path>
                <a:path w="1516379" h="246380">
                  <a:moveTo>
                    <a:pt x="141566" y="41653"/>
                  </a:moveTo>
                  <a:lnTo>
                    <a:pt x="80311" y="41653"/>
                  </a:lnTo>
                  <a:lnTo>
                    <a:pt x="80311" y="43286"/>
                  </a:lnTo>
                  <a:lnTo>
                    <a:pt x="141566" y="43286"/>
                  </a:lnTo>
                  <a:lnTo>
                    <a:pt x="141566" y="41653"/>
                  </a:lnTo>
                  <a:close/>
                </a:path>
                <a:path w="1516379" h="246380">
                  <a:moveTo>
                    <a:pt x="202276" y="41653"/>
                  </a:moveTo>
                  <a:lnTo>
                    <a:pt x="163890" y="41653"/>
                  </a:lnTo>
                  <a:lnTo>
                    <a:pt x="163890" y="43286"/>
                  </a:lnTo>
                  <a:lnTo>
                    <a:pt x="202276" y="43286"/>
                  </a:lnTo>
                  <a:lnTo>
                    <a:pt x="202276" y="41653"/>
                  </a:lnTo>
                  <a:close/>
                </a:path>
                <a:path w="1516379" h="246380">
                  <a:moveTo>
                    <a:pt x="350355" y="197103"/>
                  </a:moveTo>
                  <a:lnTo>
                    <a:pt x="250442" y="197103"/>
                  </a:lnTo>
                  <a:lnTo>
                    <a:pt x="250442" y="215888"/>
                  </a:lnTo>
                  <a:lnTo>
                    <a:pt x="473681" y="215888"/>
                  </a:lnTo>
                  <a:lnTo>
                    <a:pt x="473681" y="204999"/>
                  </a:lnTo>
                  <a:lnTo>
                    <a:pt x="350355" y="204999"/>
                  </a:lnTo>
                  <a:lnTo>
                    <a:pt x="350355" y="197103"/>
                  </a:lnTo>
                  <a:close/>
                </a:path>
                <a:path w="1516379" h="246380">
                  <a:moveTo>
                    <a:pt x="372679" y="144561"/>
                  </a:moveTo>
                  <a:lnTo>
                    <a:pt x="350355" y="144561"/>
                  </a:lnTo>
                  <a:lnTo>
                    <a:pt x="350355" y="204999"/>
                  </a:lnTo>
                  <a:lnTo>
                    <a:pt x="372679" y="204999"/>
                  </a:lnTo>
                  <a:lnTo>
                    <a:pt x="372679" y="144561"/>
                  </a:lnTo>
                  <a:close/>
                </a:path>
                <a:path w="1516379" h="246380">
                  <a:moveTo>
                    <a:pt x="473681" y="197103"/>
                  </a:moveTo>
                  <a:lnTo>
                    <a:pt x="372679" y="197103"/>
                  </a:lnTo>
                  <a:lnTo>
                    <a:pt x="372679" y="204999"/>
                  </a:lnTo>
                  <a:lnTo>
                    <a:pt x="473681" y="204999"/>
                  </a:lnTo>
                  <a:lnTo>
                    <a:pt x="473681" y="197103"/>
                  </a:lnTo>
                  <a:close/>
                </a:path>
                <a:path w="1516379" h="246380">
                  <a:moveTo>
                    <a:pt x="445912" y="18240"/>
                  </a:moveTo>
                  <a:lnTo>
                    <a:pt x="277666" y="18240"/>
                  </a:lnTo>
                  <a:lnTo>
                    <a:pt x="277666" y="36752"/>
                  </a:lnTo>
                  <a:lnTo>
                    <a:pt x="423588" y="36752"/>
                  </a:lnTo>
                  <a:lnTo>
                    <a:pt x="423588" y="74866"/>
                  </a:lnTo>
                  <a:lnTo>
                    <a:pt x="278211" y="74866"/>
                  </a:lnTo>
                  <a:lnTo>
                    <a:pt x="278211" y="151094"/>
                  </a:lnTo>
                  <a:lnTo>
                    <a:pt x="350355" y="151094"/>
                  </a:lnTo>
                  <a:lnTo>
                    <a:pt x="350355" y="144561"/>
                  </a:lnTo>
                  <a:lnTo>
                    <a:pt x="451629" y="144561"/>
                  </a:lnTo>
                  <a:lnTo>
                    <a:pt x="451629" y="142110"/>
                  </a:lnTo>
                  <a:lnTo>
                    <a:pt x="300535" y="142110"/>
                  </a:lnTo>
                  <a:lnTo>
                    <a:pt x="300535" y="92834"/>
                  </a:lnTo>
                  <a:lnTo>
                    <a:pt x="445912" y="92834"/>
                  </a:lnTo>
                  <a:lnTo>
                    <a:pt x="445912" y="18240"/>
                  </a:lnTo>
                  <a:close/>
                </a:path>
                <a:path w="1516379" h="246380">
                  <a:moveTo>
                    <a:pt x="451629" y="144561"/>
                  </a:moveTo>
                  <a:lnTo>
                    <a:pt x="372679" y="144561"/>
                  </a:lnTo>
                  <a:lnTo>
                    <a:pt x="372679" y="151094"/>
                  </a:lnTo>
                  <a:lnTo>
                    <a:pt x="451629" y="151094"/>
                  </a:lnTo>
                  <a:lnTo>
                    <a:pt x="451629" y="144561"/>
                  </a:lnTo>
                  <a:close/>
                </a:path>
                <a:path w="1516379" h="246380">
                  <a:moveTo>
                    <a:pt x="451629" y="132582"/>
                  </a:moveTo>
                  <a:lnTo>
                    <a:pt x="300535" y="132582"/>
                  </a:lnTo>
                  <a:lnTo>
                    <a:pt x="300535" y="142110"/>
                  </a:lnTo>
                  <a:lnTo>
                    <a:pt x="451629" y="142110"/>
                  </a:lnTo>
                  <a:lnTo>
                    <a:pt x="451629" y="132582"/>
                  </a:lnTo>
                  <a:close/>
                </a:path>
                <a:path w="1516379" h="246380">
                  <a:moveTo>
                    <a:pt x="660691" y="5444"/>
                  </a:moveTo>
                  <a:lnTo>
                    <a:pt x="639184" y="5444"/>
                  </a:lnTo>
                  <a:lnTo>
                    <a:pt x="639184" y="148372"/>
                  </a:lnTo>
                  <a:lnTo>
                    <a:pt x="660691" y="148372"/>
                  </a:lnTo>
                  <a:lnTo>
                    <a:pt x="660691" y="81945"/>
                  </a:lnTo>
                  <a:lnTo>
                    <a:pt x="647351" y="81945"/>
                  </a:lnTo>
                  <a:lnTo>
                    <a:pt x="647351" y="63432"/>
                  </a:lnTo>
                  <a:lnTo>
                    <a:pt x="660691" y="63432"/>
                  </a:lnTo>
                  <a:lnTo>
                    <a:pt x="660691" y="5444"/>
                  </a:lnTo>
                  <a:close/>
                </a:path>
                <a:path w="1516379" h="246380">
                  <a:moveTo>
                    <a:pt x="555877" y="32396"/>
                  </a:moveTo>
                  <a:lnTo>
                    <a:pt x="551794" y="32396"/>
                  </a:lnTo>
                  <a:lnTo>
                    <a:pt x="551794" y="52542"/>
                  </a:lnTo>
                  <a:lnTo>
                    <a:pt x="551453" y="59229"/>
                  </a:lnTo>
                  <a:lnTo>
                    <a:pt x="538804" y="95625"/>
                  </a:lnTo>
                  <a:lnTo>
                    <a:pt x="509426" y="123411"/>
                  </a:lnTo>
                  <a:lnTo>
                    <a:pt x="501701" y="127137"/>
                  </a:lnTo>
                  <a:lnTo>
                    <a:pt x="513680" y="144833"/>
                  </a:lnTo>
                  <a:lnTo>
                    <a:pt x="550160" y="115056"/>
                  </a:lnTo>
                  <a:lnTo>
                    <a:pt x="563071" y="90233"/>
                  </a:lnTo>
                  <a:lnTo>
                    <a:pt x="561867" y="87390"/>
                  </a:lnTo>
                  <a:lnTo>
                    <a:pt x="559246" y="78780"/>
                  </a:lnTo>
                  <a:lnTo>
                    <a:pt x="557375" y="70102"/>
                  </a:lnTo>
                  <a:lnTo>
                    <a:pt x="556337" y="62020"/>
                  </a:lnTo>
                  <a:lnTo>
                    <a:pt x="556252" y="61356"/>
                  </a:lnTo>
                  <a:lnTo>
                    <a:pt x="555877" y="52542"/>
                  </a:lnTo>
                  <a:lnTo>
                    <a:pt x="555877" y="32396"/>
                  </a:lnTo>
                  <a:close/>
                </a:path>
                <a:path w="1516379" h="246380">
                  <a:moveTo>
                    <a:pt x="573573" y="32396"/>
                  </a:moveTo>
                  <a:lnTo>
                    <a:pt x="569762" y="32396"/>
                  </a:lnTo>
                  <a:lnTo>
                    <a:pt x="569762" y="52542"/>
                  </a:lnTo>
                  <a:lnTo>
                    <a:pt x="569473" y="59229"/>
                  </a:lnTo>
                  <a:lnTo>
                    <a:pt x="563071" y="90233"/>
                  </a:lnTo>
                  <a:lnTo>
                    <a:pt x="565355" y="95625"/>
                  </a:lnTo>
                  <a:lnTo>
                    <a:pt x="593719" y="129927"/>
                  </a:lnTo>
                  <a:lnTo>
                    <a:pt x="610054" y="138843"/>
                  </a:lnTo>
                  <a:lnTo>
                    <a:pt x="621760" y="121420"/>
                  </a:lnTo>
                  <a:lnTo>
                    <a:pt x="614409" y="117881"/>
                  </a:lnTo>
                  <a:lnTo>
                    <a:pt x="607603" y="113797"/>
                  </a:lnTo>
                  <a:lnTo>
                    <a:pt x="579290" y="79494"/>
                  </a:lnTo>
                  <a:lnTo>
                    <a:pt x="574036" y="59893"/>
                  </a:lnTo>
                  <a:lnTo>
                    <a:pt x="573930" y="59229"/>
                  </a:lnTo>
                  <a:lnTo>
                    <a:pt x="573573" y="52542"/>
                  </a:lnTo>
                  <a:lnTo>
                    <a:pt x="573573" y="32396"/>
                  </a:lnTo>
                  <a:close/>
                </a:path>
                <a:path w="1516379" h="246380">
                  <a:moveTo>
                    <a:pt x="569762" y="32396"/>
                  </a:moveTo>
                  <a:lnTo>
                    <a:pt x="555877" y="32396"/>
                  </a:lnTo>
                  <a:lnTo>
                    <a:pt x="555877" y="52542"/>
                  </a:lnTo>
                  <a:lnTo>
                    <a:pt x="563071" y="90233"/>
                  </a:lnTo>
                  <a:lnTo>
                    <a:pt x="563228" y="89840"/>
                  </a:lnTo>
                  <a:lnTo>
                    <a:pt x="566086" y="80669"/>
                  </a:lnTo>
                  <a:lnTo>
                    <a:pt x="568128" y="71395"/>
                  </a:lnTo>
                  <a:lnTo>
                    <a:pt x="569353" y="62020"/>
                  </a:lnTo>
                  <a:lnTo>
                    <a:pt x="569762" y="52542"/>
                  </a:lnTo>
                  <a:lnTo>
                    <a:pt x="569762" y="32396"/>
                  </a:lnTo>
                  <a:close/>
                </a:path>
                <a:path w="1516379" h="246380">
                  <a:moveTo>
                    <a:pt x="639184" y="63432"/>
                  </a:moveTo>
                  <a:lnTo>
                    <a:pt x="602431" y="63432"/>
                  </a:lnTo>
                  <a:lnTo>
                    <a:pt x="602431" y="81945"/>
                  </a:lnTo>
                  <a:lnTo>
                    <a:pt x="639184" y="81945"/>
                  </a:lnTo>
                  <a:lnTo>
                    <a:pt x="639184" y="63432"/>
                  </a:lnTo>
                  <a:close/>
                </a:path>
                <a:path w="1516379" h="246380">
                  <a:moveTo>
                    <a:pt x="660691" y="63432"/>
                  </a:moveTo>
                  <a:lnTo>
                    <a:pt x="647351" y="63432"/>
                  </a:lnTo>
                  <a:lnTo>
                    <a:pt x="647351" y="81945"/>
                  </a:lnTo>
                  <a:lnTo>
                    <a:pt x="660691" y="81945"/>
                  </a:lnTo>
                  <a:lnTo>
                    <a:pt x="660691" y="63432"/>
                  </a:lnTo>
                  <a:close/>
                </a:path>
                <a:path w="1516379" h="246380">
                  <a:moveTo>
                    <a:pt x="616043" y="20145"/>
                  </a:moveTo>
                  <a:lnTo>
                    <a:pt x="506601" y="20145"/>
                  </a:lnTo>
                  <a:lnTo>
                    <a:pt x="506601" y="38658"/>
                  </a:lnTo>
                  <a:lnTo>
                    <a:pt x="551794" y="38658"/>
                  </a:lnTo>
                  <a:lnTo>
                    <a:pt x="551794" y="32396"/>
                  </a:lnTo>
                  <a:lnTo>
                    <a:pt x="616043" y="32396"/>
                  </a:lnTo>
                  <a:lnTo>
                    <a:pt x="616043" y="20145"/>
                  </a:lnTo>
                  <a:close/>
                </a:path>
                <a:path w="1516379" h="246380">
                  <a:moveTo>
                    <a:pt x="616043" y="32396"/>
                  </a:moveTo>
                  <a:lnTo>
                    <a:pt x="573573" y="32396"/>
                  </a:lnTo>
                  <a:lnTo>
                    <a:pt x="573573" y="38658"/>
                  </a:lnTo>
                  <a:lnTo>
                    <a:pt x="616043" y="38658"/>
                  </a:lnTo>
                  <a:lnTo>
                    <a:pt x="616043" y="32396"/>
                  </a:lnTo>
                  <a:close/>
                </a:path>
                <a:path w="1516379" h="246380">
                  <a:moveTo>
                    <a:pt x="708333" y="0"/>
                  </a:moveTo>
                  <a:lnTo>
                    <a:pt x="686826" y="0"/>
                  </a:lnTo>
                  <a:lnTo>
                    <a:pt x="686826" y="150550"/>
                  </a:lnTo>
                  <a:lnTo>
                    <a:pt x="708333" y="150550"/>
                  </a:lnTo>
                  <a:lnTo>
                    <a:pt x="708333" y="0"/>
                  </a:lnTo>
                  <a:close/>
                </a:path>
                <a:path w="1516379" h="246380">
                  <a:moveTo>
                    <a:pt x="708333" y="161440"/>
                  </a:moveTo>
                  <a:lnTo>
                    <a:pt x="543354" y="161440"/>
                  </a:lnTo>
                  <a:lnTo>
                    <a:pt x="543354" y="179952"/>
                  </a:lnTo>
                  <a:lnTo>
                    <a:pt x="686009" y="179952"/>
                  </a:lnTo>
                  <a:lnTo>
                    <a:pt x="686009" y="246379"/>
                  </a:lnTo>
                  <a:lnTo>
                    <a:pt x="708333" y="246379"/>
                  </a:lnTo>
                  <a:lnTo>
                    <a:pt x="708333" y="161440"/>
                  </a:lnTo>
                  <a:close/>
                </a:path>
                <a:path w="1516379" h="246380">
                  <a:moveTo>
                    <a:pt x="946525" y="21234"/>
                  </a:moveTo>
                  <a:lnTo>
                    <a:pt x="779912" y="21234"/>
                  </a:lnTo>
                  <a:lnTo>
                    <a:pt x="779912" y="151094"/>
                  </a:lnTo>
                  <a:lnTo>
                    <a:pt x="948975" y="151094"/>
                  </a:lnTo>
                  <a:lnTo>
                    <a:pt x="948975" y="138299"/>
                  </a:lnTo>
                  <a:lnTo>
                    <a:pt x="802780" y="138299"/>
                  </a:lnTo>
                  <a:lnTo>
                    <a:pt x="802780" y="94196"/>
                  </a:lnTo>
                  <a:lnTo>
                    <a:pt x="795702" y="94196"/>
                  </a:lnTo>
                  <a:lnTo>
                    <a:pt x="795702" y="75955"/>
                  </a:lnTo>
                  <a:lnTo>
                    <a:pt x="802780" y="75955"/>
                  </a:lnTo>
                  <a:lnTo>
                    <a:pt x="802780" y="39747"/>
                  </a:lnTo>
                  <a:lnTo>
                    <a:pt x="946525" y="39747"/>
                  </a:lnTo>
                  <a:lnTo>
                    <a:pt x="946525" y="21234"/>
                  </a:lnTo>
                  <a:close/>
                </a:path>
                <a:path w="1516379" h="246380">
                  <a:moveTo>
                    <a:pt x="948975" y="132854"/>
                  </a:moveTo>
                  <a:lnTo>
                    <a:pt x="802780" y="132854"/>
                  </a:lnTo>
                  <a:lnTo>
                    <a:pt x="802780" y="138299"/>
                  </a:lnTo>
                  <a:lnTo>
                    <a:pt x="948975" y="138299"/>
                  </a:lnTo>
                  <a:lnTo>
                    <a:pt x="948975" y="132854"/>
                  </a:lnTo>
                  <a:close/>
                </a:path>
                <a:path w="1516379" h="246380">
                  <a:moveTo>
                    <a:pt x="802780" y="75955"/>
                  </a:moveTo>
                  <a:lnTo>
                    <a:pt x="795702" y="75955"/>
                  </a:lnTo>
                  <a:lnTo>
                    <a:pt x="795702" y="94196"/>
                  </a:lnTo>
                  <a:lnTo>
                    <a:pt x="802780" y="94196"/>
                  </a:lnTo>
                  <a:lnTo>
                    <a:pt x="802780" y="75955"/>
                  </a:lnTo>
                  <a:close/>
                </a:path>
                <a:path w="1516379" h="246380">
                  <a:moveTo>
                    <a:pt x="941080" y="75955"/>
                  </a:moveTo>
                  <a:lnTo>
                    <a:pt x="802780" y="75955"/>
                  </a:lnTo>
                  <a:lnTo>
                    <a:pt x="802780" y="94196"/>
                  </a:lnTo>
                  <a:lnTo>
                    <a:pt x="941080" y="94196"/>
                  </a:lnTo>
                  <a:lnTo>
                    <a:pt x="941080" y="75955"/>
                  </a:lnTo>
                  <a:close/>
                </a:path>
                <a:path w="1516379" h="246380">
                  <a:moveTo>
                    <a:pt x="974566" y="195742"/>
                  </a:moveTo>
                  <a:lnTo>
                    <a:pt x="751326" y="195742"/>
                  </a:lnTo>
                  <a:lnTo>
                    <a:pt x="751326" y="214527"/>
                  </a:lnTo>
                  <a:lnTo>
                    <a:pt x="974566" y="214527"/>
                  </a:lnTo>
                  <a:lnTo>
                    <a:pt x="974566" y="195742"/>
                  </a:lnTo>
                  <a:close/>
                </a:path>
                <a:path w="1516379" h="246380">
                  <a:moveTo>
                    <a:pt x="1250984" y="0"/>
                  </a:moveTo>
                  <a:lnTo>
                    <a:pt x="1229204" y="0"/>
                  </a:lnTo>
                  <a:lnTo>
                    <a:pt x="1229204" y="246379"/>
                  </a:lnTo>
                  <a:lnTo>
                    <a:pt x="1250984" y="246379"/>
                  </a:lnTo>
                  <a:lnTo>
                    <a:pt x="1250984" y="117608"/>
                  </a:lnTo>
                  <a:lnTo>
                    <a:pt x="1236827" y="117608"/>
                  </a:lnTo>
                  <a:lnTo>
                    <a:pt x="1236827" y="99096"/>
                  </a:lnTo>
                  <a:lnTo>
                    <a:pt x="1250984" y="99096"/>
                  </a:lnTo>
                  <a:lnTo>
                    <a:pt x="1250984" y="0"/>
                  </a:lnTo>
                  <a:close/>
                </a:path>
                <a:path w="1516379" h="246380">
                  <a:moveTo>
                    <a:pt x="1195991" y="6533"/>
                  </a:moveTo>
                  <a:lnTo>
                    <a:pt x="1174756" y="6533"/>
                  </a:lnTo>
                  <a:lnTo>
                    <a:pt x="1174756" y="234129"/>
                  </a:lnTo>
                  <a:lnTo>
                    <a:pt x="1195991" y="234129"/>
                  </a:lnTo>
                  <a:lnTo>
                    <a:pt x="1195991" y="117608"/>
                  </a:lnTo>
                  <a:lnTo>
                    <a:pt x="1189457" y="117608"/>
                  </a:lnTo>
                  <a:lnTo>
                    <a:pt x="1189457" y="99096"/>
                  </a:lnTo>
                  <a:lnTo>
                    <a:pt x="1195991" y="99096"/>
                  </a:lnTo>
                  <a:lnTo>
                    <a:pt x="1195991" y="6533"/>
                  </a:lnTo>
                  <a:close/>
                </a:path>
                <a:path w="1516379" h="246380">
                  <a:moveTo>
                    <a:pt x="1195991" y="99096"/>
                  </a:moveTo>
                  <a:lnTo>
                    <a:pt x="1189457" y="99096"/>
                  </a:lnTo>
                  <a:lnTo>
                    <a:pt x="1189457" y="117608"/>
                  </a:lnTo>
                  <a:lnTo>
                    <a:pt x="1195991" y="117608"/>
                  </a:lnTo>
                  <a:lnTo>
                    <a:pt x="1195991" y="99096"/>
                  </a:lnTo>
                  <a:close/>
                </a:path>
                <a:path w="1516379" h="246380">
                  <a:moveTo>
                    <a:pt x="1229204" y="99096"/>
                  </a:moveTo>
                  <a:lnTo>
                    <a:pt x="1195991" y="99096"/>
                  </a:lnTo>
                  <a:lnTo>
                    <a:pt x="1195991" y="117608"/>
                  </a:lnTo>
                  <a:lnTo>
                    <a:pt x="1229204" y="117608"/>
                  </a:lnTo>
                  <a:lnTo>
                    <a:pt x="1229204" y="99096"/>
                  </a:lnTo>
                  <a:close/>
                </a:path>
                <a:path w="1516379" h="246380">
                  <a:moveTo>
                    <a:pt x="1250984" y="99096"/>
                  </a:moveTo>
                  <a:lnTo>
                    <a:pt x="1236827" y="99096"/>
                  </a:lnTo>
                  <a:lnTo>
                    <a:pt x="1236827" y="117608"/>
                  </a:lnTo>
                  <a:lnTo>
                    <a:pt x="1250984" y="117608"/>
                  </a:lnTo>
                  <a:lnTo>
                    <a:pt x="1250984" y="99096"/>
                  </a:lnTo>
                  <a:close/>
                </a:path>
                <a:path w="1516379" h="246380">
                  <a:moveTo>
                    <a:pt x="1133375" y="31852"/>
                  </a:moveTo>
                  <a:lnTo>
                    <a:pt x="1126024" y="31852"/>
                  </a:lnTo>
                  <a:lnTo>
                    <a:pt x="1126024" y="35936"/>
                  </a:lnTo>
                  <a:lnTo>
                    <a:pt x="1125514" y="50058"/>
                  </a:lnTo>
                  <a:lnTo>
                    <a:pt x="1117857" y="90384"/>
                  </a:lnTo>
                  <a:lnTo>
                    <a:pt x="1100195" y="126780"/>
                  </a:lnTo>
                  <a:lnTo>
                    <a:pt x="1070283" y="158921"/>
                  </a:lnTo>
                  <a:lnTo>
                    <a:pt x="1042446" y="177502"/>
                  </a:lnTo>
                  <a:lnTo>
                    <a:pt x="1055513" y="193564"/>
                  </a:lnTo>
                  <a:lnTo>
                    <a:pt x="1090224" y="169420"/>
                  </a:lnTo>
                  <a:lnTo>
                    <a:pt x="1122026" y="131884"/>
                  </a:lnTo>
                  <a:lnTo>
                    <a:pt x="1140215" y="89329"/>
                  </a:lnTo>
                  <a:lnTo>
                    <a:pt x="1146740" y="50364"/>
                  </a:lnTo>
                  <a:lnTo>
                    <a:pt x="1133375" y="50364"/>
                  </a:lnTo>
                  <a:lnTo>
                    <a:pt x="1133375" y="31852"/>
                  </a:lnTo>
                  <a:close/>
                </a:path>
                <a:path w="1516379" h="246380">
                  <a:moveTo>
                    <a:pt x="1126024" y="31852"/>
                  </a:moveTo>
                  <a:lnTo>
                    <a:pt x="1051974" y="31852"/>
                  </a:lnTo>
                  <a:lnTo>
                    <a:pt x="1051974" y="50364"/>
                  </a:lnTo>
                  <a:lnTo>
                    <a:pt x="1125480" y="50364"/>
                  </a:lnTo>
                  <a:lnTo>
                    <a:pt x="1125514" y="50058"/>
                  </a:lnTo>
                  <a:lnTo>
                    <a:pt x="1126024" y="35936"/>
                  </a:lnTo>
                  <a:lnTo>
                    <a:pt x="1126024" y="31852"/>
                  </a:lnTo>
                  <a:close/>
                </a:path>
                <a:path w="1516379" h="246380">
                  <a:moveTo>
                    <a:pt x="1147531" y="31852"/>
                  </a:moveTo>
                  <a:lnTo>
                    <a:pt x="1133375" y="31852"/>
                  </a:lnTo>
                  <a:lnTo>
                    <a:pt x="1133375" y="50364"/>
                  </a:lnTo>
                  <a:lnTo>
                    <a:pt x="1146740" y="50364"/>
                  </a:lnTo>
                  <a:lnTo>
                    <a:pt x="1147242" y="43626"/>
                  </a:lnTo>
                  <a:lnTo>
                    <a:pt x="1147431" y="35936"/>
                  </a:lnTo>
                  <a:lnTo>
                    <a:pt x="1147531" y="31852"/>
                  </a:lnTo>
                  <a:close/>
                </a:path>
                <a:path w="1516379" h="246380">
                  <a:moveTo>
                    <a:pt x="1347609" y="196014"/>
                  </a:moveTo>
                  <a:lnTo>
                    <a:pt x="1292888" y="196014"/>
                  </a:lnTo>
                  <a:lnTo>
                    <a:pt x="1292888" y="214799"/>
                  </a:lnTo>
                  <a:lnTo>
                    <a:pt x="1516127" y="214799"/>
                  </a:lnTo>
                  <a:lnTo>
                    <a:pt x="1516127" y="200370"/>
                  </a:lnTo>
                  <a:lnTo>
                    <a:pt x="1347609" y="200370"/>
                  </a:lnTo>
                  <a:lnTo>
                    <a:pt x="1347609" y="196014"/>
                  </a:lnTo>
                  <a:close/>
                </a:path>
                <a:path w="1516379" h="246380">
                  <a:moveTo>
                    <a:pt x="1347609" y="129818"/>
                  </a:moveTo>
                  <a:lnTo>
                    <a:pt x="1347609" y="200370"/>
                  </a:lnTo>
                  <a:lnTo>
                    <a:pt x="1369933" y="200370"/>
                  </a:lnTo>
                  <a:lnTo>
                    <a:pt x="1369933" y="138183"/>
                  </a:lnTo>
                  <a:lnTo>
                    <a:pt x="1368231" y="137823"/>
                  </a:lnTo>
                  <a:lnTo>
                    <a:pt x="1357682" y="134488"/>
                  </a:lnTo>
                  <a:lnTo>
                    <a:pt x="1348153" y="130149"/>
                  </a:lnTo>
                  <a:lnTo>
                    <a:pt x="1347609" y="129818"/>
                  </a:lnTo>
                  <a:close/>
                </a:path>
                <a:path w="1516379" h="246380">
                  <a:moveTo>
                    <a:pt x="1438538" y="196014"/>
                  </a:moveTo>
                  <a:lnTo>
                    <a:pt x="1369933" y="196014"/>
                  </a:lnTo>
                  <a:lnTo>
                    <a:pt x="1369933" y="200370"/>
                  </a:lnTo>
                  <a:lnTo>
                    <a:pt x="1438538" y="200370"/>
                  </a:lnTo>
                  <a:lnTo>
                    <a:pt x="1438538" y="196014"/>
                  </a:lnTo>
                  <a:close/>
                </a:path>
                <a:path w="1516379" h="246380">
                  <a:moveTo>
                    <a:pt x="1461134" y="129323"/>
                  </a:moveTo>
                  <a:lnTo>
                    <a:pt x="1459773" y="130149"/>
                  </a:lnTo>
                  <a:lnTo>
                    <a:pt x="1450244" y="134488"/>
                  </a:lnTo>
                  <a:lnTo>
                    <a:pt x="1439797" y="137823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200370"/>
                  </a:lnTo>
                  <a:lnTo>
                    <a:pt x="1461134" y="200370"/>
                  </a:lnTo>
                  <a:lnTo>
                    <a:pt x="1461134" y="129323"/>
                  </a:lnTo>
                  <a:close/>
                </a:path>
                <a:path w="1516379" h="246380">
                  <a:moveTo>
                    <a:pt x="1516127" y="196014"/>
                  </a:moveTo>
                  <a:lnTo>
                    <a:pt x="1461134" y="196014"/>
                  </a:lnTo>
                  <a:lnTo>
                    <a:pt x="1461134" y="200370"/>
                  </a:lnTo>
                  <a:lnTo>
                    <a:pt x="1516127" y="200370"/>
                  </a:lnTo>
                  <a:lnTo>
                    <a:pt x="1516127" y="196014"/>
                  </a:lnTo>
                  <a:close/>
                </a:path>
                <a:path w="1516379" h="246380">
                  <a:moveTo>
                    <a:pt x="1438538" y="126865"/>
                  </a:moveTo>
                  <a:lnTo>
                    <a:pt x="1369933" y="126865"/>
                  </a:lnTo>
                  <a:lnTo>
                    <a:pt x="1369933" y="138183"/>
                  </a:lnTo>
                  <a:lnTo>
                    <a:pt x="1379461" y="140205"/>
                  </a:lnTo>
                  <a:lnTo>
                    <a:pt x="1391372" y="141634"/>
                  </a:lnTo>
                  <a:lnTo>
                    <a:pt x="1403963" y="142110"/>
                  </a:lnTo>
                  <a:lnTo>
                    <a:pt x="1416657" y="141634"/>
                  </a:lnTo>
                  <a:lnTo>
                    <a:pt x="1428601" y="140205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126865"/>
                  </a:lnTo>
                  <a:close/>
                </a:path>
                <a:path w="1516379" h="246380">
                  <a:moveTo>
                    <a:pt x="1369933" y="126865"/>
                  </a:moveTo>
                  <a:lnTo>
                    <a:pt x="1347609" y="126865"/>
                  </a:lnTo>
                  <a:lnTo>
                    <a:pt x="1347609" y="129818"/>
                  </a:lnTo>
                  <a:lnTo>
                    <a:pt x="1348153" y="130149"/>
                  </a:lnTo>
                  <a:lnTo>
                    <a:pt x="1357682" y="134488"/>
                  </a:lnTo>
                  <a:lnTo>
                    <a:pt x="1368231" y="137823"/>
                  </a:lnTo>
                  <a:lnTo>
                    <a:pt x="1369933" y="138183"/>
                  </a:lnTo>
                  <a:lnTo>
                    <a:pt x="1369933" y="126865"/>
                  </a:lnTo>
                  <a:close/>
                </a:path>
                <a:path w="1516379" h="246380">
                  <a:moveTo>
                    <a:pt x="1461134" y="126865"/>
                  </a:moveTo>
                  <a:lnTo>
                    <a:pt x="1438538" y="126865"/>
                  </a:lnTo>
                  <a:lnTo>
                    <a:pt x="1438538" y="138183"/>
                  </a:lnTo>
                  <a:lnTo>
                    <a:pt x="1438101" y="138183"/>
                  </a:lnTo>
                  <a:lnTo>
                    <a:pt x="1439797" y="137823"/>
                  </a:lnTo>
                  <a:lnTo>
                    <a:pt x="1450244" y="134488"/>
                  </a:lnTo>
                  <a:lnTo>
                    <a:pt x="1459773" y="130149"/>
                  </a:lnTo>
                  <a:lnTo>
                    <a:pt x="1461134" y="129323"/>
                  </a:lnTo>
                  <a:lnTo>
                    <a:pt x="1461134" y="126865"/>
                  </a:lnTo>
                  <a:close/>
                </a:path>
                <a:path w="1516379" h="246380">
                  <a:moveTo>
                    <a:pt x="1403963" y="15517"/>
                  </a:moveTo>
                  <a:lnTo>
                    <a:pt x="1357682" y="23412"/>
                  </a:lnTo>
                  <a:lnTo>
                    <a:pt x="1326102" y="45464"/>
                  </a:lnTo>
                  <a:lnTo>
                    <a:pt x="1314667" y="78950"/>
                  </a:lnTo>
                  <a:lnTo>
                    <a:pt x="1315382" y="88189"/>
                  </a:lnTo>
                  <a:lnTo>
                    <a:pt x="1339714" y="125027"/>
                  </a:lnTo>
                  <a:lnTo>
                    <a:pt x="1347609" y="129818"/>
                  </a:lnTo>
                  <a:lnTo>
                    <a:pt x="1347609" y="126865"/>
                  </a:lnTo>
                  <a:lnTo>
                    <a:pt x="1465184" y="126865"/>
                  </a:lnTo>
                  <a:lnTo>
                    <a:pt x="1468212" y="125027"/>
                  </a:lnTo>
                  <a:lnTo>
                    <a:pt x="1468975" y="124415"/>
                  </a:lnTo>
                  <a:lnTo>
                    <a:pt x="1403963" y="124415"/>
                  </a:lnTo>
                  <a:lnTo>
                    <a:pt x="1394435" y="124057"/>
                  </a:lnTo>
                  <a:lnTo>
                    <a:pt x="1355504" y="111891"/>
                  </a:lnTo>
                  <a:lnTo>
                    <a:pt x="1336447" y="78950"/>
                  </a:lnTo>
                  <a:lnTo>
                    <a:pt x="1336545" y="69609"/>
                  </a:lnTo>
                  <a:lnTo>
                    <a:pt x="1369116" y="39202"/>
                  </a:lnTo>
                  <a:lnTo>
                    <a:pt x="1403963" y="33485"/>
                  </a:lnTo>
                  <a:lnTo>
                    <a:pt x="1468975" y="33485"/>
                  </a:lnTo>
                  <a:lnTo>
                    <a:pt x="1468212" y="32873"/>
                  </a:lnTo>
                  <a:lnTo>
                    <a:pt x="1428601" y="17491"/>
                  </a:lnTo>
                  <a:lnTo>
                    <a:pt x="1416657" y="16011"/>
                  </a:lnTo>
                  <a:lnTo>
                    <a:pt x="1403963" y="15517"/>
                  </a:lnTo>
                  <a:close/>
                </a:path>
                <a:path w="1516379" h="246380">
                  <a:moveTo>
                    <a:pt x="1465184" y="126865"/>
                  </a:moveTo>
                  <a:lnTo>
                    <a:pt x="1461134" y="126865"/>
                  </a:lnTo>
                  <a:lnTo>
                    <a:pt x="1461134" y="129323"/>
                  </a:lnTo>
                  <a:lnTo>
                    <a:pt x="1465184" y="126865"/>
                  </a:lnTo>
                  <a:close/>
                </a:path>
                <a:path w="1516379" h="246380">
                  <a:moveTo>
                    <a:pt x="1468975" y="33485"/>
                  </a:moveTo>
                  <a:lnTo>
                    <a:pt x="1403963" y="33485"/>
                  </a:lnTo>
                  <a:lnTo>
                    <a:pt x="1413611" y="33843"/>
                  </a:lnTo>
                  <a:lnTo>
                    <a:pt x="1422680" y="34915"/>
                  </a:lnTo>
                  <a:lnTo>
                    <a:pt x="1458276" y="50381"/>
                  </a:lnTo>
                  <a:lnTo>
                    <a:pt x="1471752" y="78950"/>
                  </a:lnTo>
                  <a:lnTo>
                    <a:pt x="1471207" y="85552"/>
                  </a:lnTo>
                  <a:lnTo>
                    <a:pt x="1446297" y="115567"/>
                  </a:lnTo>
                  <a:lnTo>
                    <a:pt x="1403963" y="124415"/>
                  </a:lnTo>
                  <a:lnTo>
                    <a:pt x="1468975" y="124415"/>
                  </a:lnTo>
                  <a:lnTo>
                    <a:pt x="1492799" y="88189"/>
                  </a:lnTo>
                  <a:lnTo>
                    <a:pt x="1493531" y="78950"/>
                  </a:lnTo>
                  <a:lnTo>
                    <a:pt x="1492820" y="69875"/>
                  </a:lnTo>
                  <a:lnTo>
                    <a:pt x="1475563" y="38777"/>
                  </a:lnTo>
                  <a:lnTo>
                    <a:pt x="1468975" y="33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015292" y="776416"/>
              <a:ext cx="350520" cy="169545"/>
            </a:xfrm>
            <a:custGeom>
              <a:avLst/>
              <a:gdLst/>
              <a:ahLst/>
              <a:cxnLst/>
              <a:rect l="l" t="t" r="r" b="b"/>
              <a:pathLst>
                <a:path w="35052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5052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50520" h="169544">
                  <a:moveTo>
                    <a:pt x="340747" y="27486"/>
                  </a:moveTo>
                  <a:lnTo>
                    <a:pt x="287844" y="27486"/>
                  </a:lnTo>
                  <a:lnTo>
                    <a:pt x="293516" y="28445"/>
                  </a:lnTo>
                  <a:lnTo>
                    <a:pt x="302939" y="32285"/>
                  </a:lnTo>
                  <a:lnTo>
                    <a:pt x="306517" y="34815"/>
                  </a:lnTo>
                  <a:lnTo>
                    <a:pt x="308960" y="37956"/>
                  </a:lnTo>
                  <a:lnTo>
                    <a:pt x="311578" y="41098"/>
                  </a:lnTo>
                  <a:lnTo>
                    <a:pt x="312887" y="44850"/>
                  </a:lnTo>
                  <a:lnTo>
                    <a:pt x="312887" y="52179"/>
                  </a:lnTo>
                  <a:lnTo>
                    <a:pt x="279293" y="75303"/>
                  </a:lnTo>
                  <a:lnTo>
                    <a:pt x="271265" y="78269"/>
                  </a:lnTo>
                  <a:lnTo>
                    <a:pt x="264099" y="81083"/>
                  </a:lnTo>
                  <a:lnTo>
                    <a:pt x="229992" y="99124"/>
                  </a:lnTo>
                  <a:lnTo>
                    <a:pt x="207654" y="134550"/>
                  </a:lnTo>
                  <a:lnTo>
                    <a:pt x="207654" y="165963"/>
                  </a:lnTo>
                  <a:lnTo>
                    <a:pt x="350320" y="165963"/>
                  </a:lnTo>
                  <a:lnTo>
                    <a:pt x="350320" y="142404"/>
                  </a:lnTo>
                  <a:lnTo>
                    <a:pt x="240638" y="142404"/>
                  </a:lnTo>
                  <a:lnTo>
                    <a:pt x="240638" y="137517"/>
                  </a:lnTo>
                  <a:lnTo>
                    <a:pt x="265768" y="112038"/>
                  </a:lnTo>
                  <a:lnTo>
                    <a:pt x="271352" y="109420"/>
                  </a:lnTo>
                  <a:lnTo>
                    <a:pt x="277897" y="106715"/>
                  </a:lnTo>
                  <a:lnTo>
                    <a:pt x="285401" y="103923"/>
                  </a:lnTo>
                  <a:lnTo>
                    <a:pt x="294268" y="100504"/>
                  </a:lnTo>
                  <a:lnTo>
                    <a:pt x="329640" y="82131"/>
                  </a:lnTo>
                  <a:lnTo>
                    <a:pt x="346394" y="58375"/>
                  </a:lnTo>
                  <a:lnTo>
                    <a:pt x="346394" y="40749"/>
                  </a:lnTo>
                  <a:lnTo>
                    <a:pt x="344584" y="33768"/>
                  </a:lnTo>
                  <a:lnTo>
                    <a:pt x="344238" y="33157"/>
                  </a:lnTo>
                  <a:lnTo>
                    <a:pt x="340747" y="27486"/>
                  </a:lnTo>
                  <a:close/>
                </a:path>
                <a:path w="350520" h="169544">
                  <a:moveTo>
                    <a:pt x="350320" y="111776"/>
                  </a:moveTo>
                  <a:lnTo>
                    <a:pt x="323096" y="111776"/>
                  </a:lnTo>
                  <a:lnTo>
                    <a:pt x="323096" y="138477"/>
                  </a:lnTo>
                  <a:lnTo>
                    <a:pt x="240638" y="138477"/>
                  </a:lnTo>
                  <a:lnTo>
                    <a:pt x="240638" y="142404"/>
                  </a:lnTo>
                  <a:lnTo>
                    <a:pt x="350320" y="142404"/>
                  </a:lnTo>
                  <a:lnTo>
                    <a:pt x="350320" y="111776"/>
                  </a:lnTo>
                  <a:close/>
                </a:path>
                <a:path w="350520" h="169544">
                  <a:moveTo>
                    <a:pt x="291160" y="0"/>
                  </a:moveTo>
                  <a:lnTo>
                    <a:pt x="283306" y="0"/>
                  </a:lnTo>
                  <a:lnTo>
                    <a:pt x="272001" y="719"/>
                  </a:lnTo>
                  <a:lnTo>
                    <a:pt x="231296" y="15068"/>
                  </a:lnTo>
                  <a:lnTo>
                    <a:pt x="207393" y="33768"/>
                  </a:lnTo>
                  <a:lnTo>
                    <a:pt x="224146" y="53663"/>
                  </a:lnTo>
                  <a:lnTo>
                    <a:pt x="229905" y="48427"/>
                  </a:lnTo>
                  <a:lnTo>
                    <a:pt x="235838" y="43890"/>
                  </a:lnTo>
                  <a:lnTo>
                    <a:pt x="274581" y="27486"/>
                  </a:lnTo>
                  <a:lnTo>
                    <a:pt x="340747" y="27486"/>
                  </a:lnTo>
                  <a:lnTo>
                    <a:pt x="337406" y="21639"/>
                  </a:lnTo>
                  <a:lnTo>
                    <a:pt x="332607" y="16491"/>
                  </a:lnTo>
                  <a:lnTo>
                    <a:pt x="326499" y="12303"/>
                  </a:lnTo>
                  <a:lnTo>
                    <a:pt x="320565" y="8114"/>
                  </a:lnTo>
                  <a:lnTo>
                    <a:pt x="313847" y="5060"/>
                  </a:lnTo>
                  <a:lnTo>
                    <a:pt x="306342" y="3141"/>
                  </a:lnTo>
                  <a:lnTo>
                    <a:pt x="298838" y="1047"/>
                  </a:lnTo>
                  <a:lnTo>
                    <a:pt x="29116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767292" y="769589"/>
              <a:ext cx="1497965" cy="247015"/>
            </a:xfrm>
            <a:custGeom>
              <a:avLst/>
              <a:gdLst/>
              <a:ahLst/>
              <a:cxnLst/>
              <a:rect l="l" t="t" r="r" b="b"/>
              <a:pathLst>
                <a:path w="1497965" h="247015">
                  <a:moveTo>
                    <a:pt x="70066" y="21234"/>
                  </a:moveTo>
                  <a:lnTo>
                    <a:pt x="66255" y="21234"/>
                  </a:lnTo>
                  <a:lnTo>
                    <a:pt x="66255" y="65338"/>
                  </a:lnTo>
                  <a:lnTo>
                    <a:pt x="65942" y="73743"/>
                  </a:lnTo>
                  <a:lnTo>
                    <a:pt x="54957" y="116520"/>
                  </a:lnTo>
                  <a:lnTo>
                    <a:pt x="31765" y="152405"/>
                  </a:lnTo>
                  <a:lnTo>
                    <a:pt x="0" y="176464"/>
                  </a:lnTo>
                  <a:lnTo>
                    <a:pt x="138" y="176464"/>
                  </a:lnTo>
                  <a:lnTo>
                    <a:pt x="13984" y="195198"/>
                  </a:lnTo>
                  <a:lnTo>
                    <a:pt x="21454" y="191046"/>
                  </a:lnTo>
                  <a:lnTo>
                    <a:pt x="28617" y="186214"/>
                  </a:lnTo>
                  <a:lnTo>
                    <a:pt x="59601" y="152405"/>
                  </a:lnTo>
                  <a:lnTo>
                    <a:pt x="76713" y="116520"/>
                  </a:lnTo>
                  <a:lnTo>
                    <a:pt x="77867" y="112597"/>
                  </a:lnTo>
                  <a:lnTo>
                    <a:pt x="75511" y="105085"/>
                  </a:lnTo>
                  <a:lnTo>
                    <a:pt x="73129" y="95353"/>
                  </a:lnTo>
                  <a:lnTo>
                    <a:pt x="71428" y="85484"/>
                  </a:lnTo>
                  <a:lnTo>
                    <a:pt x="70448" y="75887"/>
                  </a:lnTo>
                  <a:lnTo>
                    <a:pt x="70348" y="73743"/>
                  </a:lnTo>
                  <a:lnTo>
                    <a:pt x="70066" y="65338"/>
                  </a:lnTo>
                  <a:lnTo>
                    <a:pt x="70066" y="21234"/>
                  </a:lnTo>
                  <a:close/>
                </a:path>
                <a:path w="1497965" h="247015">
                  <a:moveTo>
                    <a:pt x="88851" y="21234"/>
                  </a:moveTo>
                  <a:lnTo>
                    <a:pt x="85040" y="21234"/>
                  </a:lnTo>
                  <a:lnTo>
                    <a:pt x="85040" y="65338"/>
                  </a:lnTo>
                  <a:lnTo>
                    <a:pt x="84769" y="73743"/>
                  </a:lnTo>
                  <a:lnTo>
                    <a:pt x="77867" y="112597"/>
                  </a:lnTo>
                  <a:lnTo>
                    <a:pt x="78489" y="114580"/>
                  </a:lnTo>
                  <a:lnTo>
                    <a:pt x="95572" y="149087"/>
                  </a:lnTo>
                  <a:lnTo>
                    <a:pt x="126421" y="181790"/>
                  </a:lnTo>
                  <a:lnTo>
                    <a:pt x="140849" y="190297"/>
                  </a:lnTo>
                  <a:lnTo>
                    <a:pt x="154462" y="172329"/>
                  </a:lnTo>
                  <a:lnTo>
                    <a:pt x="147758" y="168909"/>
                  </a:lnTo>
                  <a:lnTo>
                    <a:pt x="141258" y="164911"/>
                  </a:lnTo>
                  <a:lnTo>
                    <a:pt x="112689" y="136597"/>
                  </a:lnTo>
                  <a:lnTo>
                    <a:pt x="93751" y="98551"/>
                  </a:lnTo>
                  <a:lnTo>
                    <a:pt x="90190" y="82693"/>
                  </a:lnTo>
                  <a:lnTo>
                    <a:pt x="90076" y="82081"/>
                  </a:lnTo>
                  <a:lnTo>
                    <a:pt x="89189" y="74033"/>
                  </a:lnTo>
                  <a:lnTo>
                    <a:pt x="89157" y="73743"/>
                  </a:lnTo>
                  <a:lnTo>
                    <a:pt x="88851" y="65338"/>
                  </a:lnTo>
                  <a:lnTo>
                    <a:pt x="88851" y="21234"/>
                  </a:lnTo>
                  <a:close/>
                </a:path>
                <a:path w="1497965" h="247015">
                  <a:moveTo>
                    <a:pt x="85040" y="21234"/>
                  </a:moveTo>
                  <a:lnTo>
                    <a:pt x="70066" y="21234"/>
                  </a:lnTo>
                  <a:lnTo>
                    <a:pt x="70066" y="65338"/>
                  </a:lnTo>
                  <a:lnTo>
                    <a:pt x="75511" y="105085"/>
                  </a:lnTo>
                  <a:lnTo>
                    <a:pt x="77867" y="112597"/>
                  </a:lnTo>
                  <a:lnTo>
                    <a:pt x="79595" y="106719"/>
                  </a:lnTo>
                  <a:lnTo>
                    <a:pt x="81977" y="96578"/>
                  </a:lnTo>
                  <a:lnTo>
                    <a:pt x="83678" y="86301"/>
                  </a:lnTo>
                  <a:lnTo>
                    <a:pt x="84699" y="75887"/>
                  </a:lnTo>
                  <a:lnTo>
                    <a:pt x="85040" y="65338"/>
                  </a:lnTo>
                  <a:lnTo>
                    <a:pt x="85040" y="21234"/>
                  </a:lnTo>
                  <a:close/>
                </a:path>
                <a:path w="1497965" h="247015">
                  <a:moveTo>
                    <a:pt x="202921" y="0"/>
                  </a:moveTo>
                  <a:lnTo>
                    <a:pt x="180325" y="0"/>
                  </a:lnTo>
                  <a:lnTo>
                    <a:pt x="180325" y="246652"/>
                  </a:lnTo>
                  <a:lnTo>
                    <a:pt x="202921" y="246652"/>
                  </a:lnTo>
                  <a:lnTo>
                    <a:pt x="202921" y="0"/>
                  </a:lnTo>
                  <a:close/>
                </a:path>
                <a:path w="1497965" h="247015">
                  <a:moveTo>
                    <a:pt x="441112" y="0"/>
                  </a:moveTo>
                  <a:lnTo>
                    <a:pt x="418516" y="0"/>
                  </a:lnTo>
                  <a:lnTo>
                    <a:pt x="418516" y="246107"/>
                  </a:lnTo>
                  <a:lnTo>
                    <a:pt x="441112" y="246107"/>
                  </a:lnTo>
                  <a:lnTo>
                    <a:pt x="441112" y="117064"/>
                  </a:lnTo>
                  <a:lnTo>
                    <a:pt x="435123" y="117064"/>
                  </a:lnTo>
                  <a:lnTo>
                    <a:pt x="435123" y="98279"/>
                  </a:lnTo>
                  <a:lnTo>
                    <a:pt x="441112" y="98279"/>
                  </a:lnTo>
                  <a:lnTo>
                    <a:pt x="441112" y="0"/>
                  </a:lnTo>
                  <a:close/>
                </a:path>
                <a:path w="1497965" h="247015">
                  <a:moveTo>
                    <a:pt x="441112" y="98279"/>
                  </a:moveTo>
                  <a:lnTo>
                    <a:pt x="435123" y="98279"/>
                  </a:lnTo>
                  <a:lnTo>
                    <a:pt x="435123" y="117064"/>
                  </a:lnTo>
                  <a:lnTo>
                    <a:pt x="441112" y="117064"/>
                  </a:lnTo>
                  <a:lnTo>
                    <a:pt x="441112" y="98279"/>
                  </a:lnTo>
                  <a:close/>
                </a:path>
                <a:path w="1497965" h="247015">
                  <a:moveTo>
                    <a:pt x="480315" y="98279"/>
                  </a:moveTo>
                  <a:lnTo>
                    <a:pt x="441112" y="98279"/>
                  </a:lnTo>
                  <a:lnTo>
                    <a:pt x="441112" y="117064"/>
                  </a:lnTo>
                  <a:lnTo>
                    <a:pt x="480315" y="117064"/>
                  </a:lnTo>
                  <a:lnTo>
                    <a:pt x="480315" y="98279"/>
                  </a:lnTo>
                  <a:close/>
                </a:path>
                <a:path w="1497965" h="247015">
                  <a:moveTo>
                    <a:pt x="284028" y="24229"/>
                  </a:moveTo>
                  <a:lnTo>
                    <a:pt x="261704" y="24229"/>
                  </a:lnTo>
                  <a:lnTo>
                    <a:pt x="261704" y="183764"/>
                  </a:lnTo>
                  <a:lnTo>
                    <a:pt x="281306" y="183764"/>
                  </a:lnTo>
                  <a:lnTo>
                    <a:pt x="295360" y="183627"/>
                  </a:lnTo>
                  <a:lnTo>
                    <a:pt x="337932" y="181586"/>
                  </a:lnTo>
                  <a:lnTo>
                    <a:pt x="376940" y="176685"/>
                  </a:lnTo>
                  <a:lnTo>
                    <a:pt x="284028" y="176685"/>
                  </a:lnTo>
                  <a:lnTo>
                    <a:pt x="284028" y="24229"/>
                  </a:lnTo>
                  <a:close/>
                </a:path>
                <a:path w="1497965" h="247015">
                  <a:moveTo>
                    <a:pt x="395648" y="153817"/>
                  </a:moveTo>
                  <a:lnTo>
                    <a:pt x="350983" y="161065"/>
                  </a:lnTo>
                  <a:lnTo>
                    <a:pt x="308598" y="164366"/>
                  </a:lnTo>
                  <a:lnTo>
                    <a:pt x="290290" y="164979"/>
                  </a:lnTo>
                  <a:lnTo>
                    <a:pt x="284028" y="164979"/>
                  </a:lnTo>
                  <a:lnTo>
                    <a:pt x="284028" y="176685"/>
                  </a:lnTo>
                  <a:lnTo>
                    <a:pt x="376940" y="176685"/>
                  </a:lnTo>
                  <a:lnTo>
                    <a:pt x="382750" y="175766"/>
                  </a:lnTo>
                  <a:lnTo>
                    <a:pt x="398370" y="172874"/>
                  </a:lnTo>
                  <a:lnTo>
                    <a:pt x="395648" y="153817"/>
                  </a:lnTo>
                  <a:close/>
                </a:path>
                <a:path w="1497965" h="247015">
                  <a:moveTo>
                    <a:pt x="704078" y="0"/>
                  </a:moveTo>
                  <a:lnTo>
                    <a:pt x="681754" y="0"/>
                  </a:lnTo>
                  <a:lnTo>
                    <a:pt x="681754" y="246652"/>
                  </a:lnTo>
                  <a:lnTo>
                    <a:pt x="704078" y="246652"/>
                  </a:lnTo>
                  <a:lnTo>
                    <a:pt x="704078" y="0"/>
                  </a:lnTo>
                  <a:close/>
                </a:path>
                <a:path w="1497965" h="247015">
                  <a:moveTo>
                    <a:pt x="629755" y="22868"/>
                  </a:moveTo>
                  <a:lnTo>
                    <a:pt x="515958" y="22868"/>
                  </a:lnTo>
                  <a:lnTo>
                    <a:pt x="515958" y="41380"/>
                  </a:lnTo>
                  <a:lnTo>
                    <a:pt x="606887" y="41380"/>
                  </a:lnTo>
                  <a:lnTo>
                    <a:pt x="606887" y="92562"/>
                  </a:lnTo>
                  <a:lnTo>
                    <a:pt x="516502" y="92562"/>
                  </a:lnTo>
                  <a:lnTo>
                    <a:pt x="516502" y="187030"/>
                  </a:lnTo>
                  <a:lnTo>
                    <a:pt x="547538" y="187030"/>
                  </a:lnTo>
                  <a:lnTo>
                    <a:pt x="568160" y="186622"/>
                  </a:lnTo>
                  <a:lnTo>
                    <a:pt x="613115" y="184223"/>
                  </a:lnTo>
                  <a:lnTo>
                    <a:pt x="660791" y="178046"/>
                  </a:lnTo>
                  <a:lnTo>
                    <a:pt x="660471" y="175324"/>
                  </a:lnTo>
                  <a:lnTo>
                    <a:pt x="539371" y="175324"/>
                  </a:lnTo>
                  <a:lnTo>
                    <a:pt x="539371" y="110802"/>
                  </a:lnTo>
                  <a:lnTo>
                    <a:pt x="629755" y="110802"/>
                  </a:lnTo>
                  <a:lnTo>
                    <a:pt x="629755" y="22868"/>
                  </a:lnTo>
                  <a:close/>
                </a:path>
                <a:path w="1497965" h="247015">
                  <a:moveTo>
                    <a:pt x="658613" y="159534"/>
                  </a:moveTo>
                  <a:lnTo>
                    <a:pt x="616688" y="164979"/>
                  </a:lnTo>
                  <a:lnTo>
                    <a:pt x="577213" y="167701"/>
                  </a:lnTo>
                  <a:lnTo>
                    <a:pt x="549498" y="168246"/>
                  </a:lnTo>
                  <a:lnTo>
                    <a:pt x="539371" y="168246"/>
                  </a:lnTo>
                  <a:lnTo>
                    <a:pt x="539371" y="175324"/>
                  </a:lnTo>
                  <a:lnTo>
                    <a:pt x="660471" y="175324"/>
                  </a:lnTo>
                  <a:lnTo>
                    <a:pt x="658613" y="159534"/>
                  </a:lnTo>
                  <a:close/>
                </a:path>
                <a:path w="1497965" h="247015">
                  <a:moveTo>
                    <a:pt x="852701" y="196014"/>
                  </a:moveTo>
                  <a:lnTo>
                    <a:pt x="752788" y="196014"/>
                  </a:lnTo>
                  <a:lnTo>
                    <a:pt x="752788" y="214799"/>
                  </a:lnTo>
                  <a:lnTo>
                    <a:pt x="976027" y="214799"/>
                  </a:lnTo>
                  <a:lnTo>
                    <a:pt x="976027" y="200370"/>
                  </a:lnTo>
                  <a:lnTo>
                    <a:pt x="852701" y="200370"/>
                  </a:lnTo>
                  <a:lnTo>
                    <a:pt x="852701" y="196014"/>
                  </a:lnTo>
                  <a:close/>
                </a:path>
                <a:path w="1497965" h="247015">
                  <a:moveTo>
                    <a:pt x="852791" y="144671"/>
                  </a:moveTo>
                  <a:lnTo>
                    <a:pt x="852701" y="200370"/>
                  </a:lnTo>
                  <a:lnTo>
                    <a:pt x="875025" y="200370"/>
                  </a:lnTo>
                  <a:lnTo>
                    <a:pt x="875025" y="145105"/>
                  </a:lnTo>
                  <a:lnTo>
                    <a:pt x="863863" y="145105"/>
                  </a:lnTo>
                  <a:lnTo>
                    <a:pt x="852791" y="144671"/>
                  </a:lnTo>
                  <a:close/>
                </a:path>
                <a:path w="1497965" h="247015">
                  <a:moveTo>
                    <a:pt x="976027" y="196014"/>
                  </a:moveTo>
                  <a:lnTo>
                    <a:pt x="875025" y="196014"/>
                  </a:lnTo>
                  <a:lnTo>
                    <a:pt x="875025" y="200370"/>
                  </a:lnTo>
                  <a:lnTo>
                    <a:pt x="976027" y="200370"/>
                  </a:lnTo>
                  <a:lnTo>
                    <a:pt x="976027" y="196014"/>
                  </a:lnTo>
                  <a:close/>
                </a:path>
                <a:path w="1497965" h="247015">
                  <a:moveTo>
                    <a:pt x="875025" y="139116"/>
                  </a:moveTo>
                  <a:lnTo>
                    <a:pt x="852701" y="139116"/>
                  </a:lnTo>
                  <a:lnTo>
                    <a:pt x="852791" y="144671"/>
                  </a:lnTo>
                  <a:lnTo>
                    <a:pt x="863863" y="145105"/>
                  </a:lnTo>
                  <a:lnTo>
                    <a:pt x="875025" y="144671"/>
                  </a:lnTo>
                  <a:lnTo>
                    <a:pt x="875025" y="139116"/>
                  </a:lnTo>
                  <a:close/>
                </a:path>
                <a:path w="1497965" h="247015">
                  <a:moveTo>
                    <a:pt x="875025" y="144671"/>
                  </a:moveTo>
                  <a:lnTo>
                    <a:pt x="863863" y="145105"/>
                  </a:lnTo>
                  <a:lnTo>
                    <a:pt x="875025" y="145105"/>
                  </a:lnTo>
                  <a:lnTo>
                    <a:pt x="875025" y="144671"/>
                  </a:lnTo>
                  <a:close/>
                </a:path>
                <a:path w="1497965" h="247015">
                  <a:moveTo>
                    <a:pt x="863863" y="16062"/>
                  </a:moveTo>
                  <a:lnTo>
                    <a:pt x="817582" y="24229"/>
                  </a:lnTo>
                  <a:lnTo>
                    <a:pt x="786002" y="46553"/>
                  </a:lnTo>
                  <a:lnTo>
                    <a:pt x="774567" y="80583"/>
                  </a:lnTo>
                  <a:lnTo>
                    <a:pt x="775282" y="90078"/>
                  </a:lnTo>
                  <a:lnTo>
                    <a:pt x="799614" y="127681"/>
                  </a:lnTo>
                  <a:lnTo>
                    <a:pt x="839361" y="143131"/>
                  </a:lnTo>
                  <a:lnTo>
                    <a:pt x="851751" y="144671"/>
                  </a:lnTo>
                  <a:lnTo>
                    <a:pt x="852701" y="144671"/>
                  </a:lnTo>
                  <a:lnTo>
                    <a:pt x="852701" y="139116"/>
                  </a:lnTo>
                  <a:lnTo>
                    <a:pt x="904380" y="139116"/>
                  </a:lnTo>
                  <a:lnTo>
                    <a:pt x="910144" y="137210"/>
                  </a:lnTo>
                  <a:lnTo>
                    <a:pt x="919673" y="132854"/>
                  </a:lnTo>
                  <a:lnTo>
                    <a:pt x="928112" y="127681"/>
                  </a:lnTo>
                  <a:lnTo>
                    <a:pt x="928781" y="127137"/>
                  </a:lnTo>
                  <a:lnTo>
                    <a:pt x="863863" y="127137"/>
                  </a:lnTo>
                  <a:lnTo>
                    <a:pt x="854335" y="126780"/>
                  </a:lnTo>
                  <a:lnTo>
                    <a:pt x="815404" y="114478"/>
                  </a:lnTo>
                  <a:lnTo>
                    <a:pt x="796347" y="80583"/>
                  </a:lnTo>
                  <a:lnTo>
                    <a:pt x="796891" y="73862"/>
                  </a:lnTo>
                  <a:lnTo>
                    <a:pt x="821802" y="43184"/>
                  </a:lnTo>
                  <a:lnTo>
                    <a:pt x="863863" y="34302"/>
                  </a:lnTo>
                  <a:lnTo>
                    <a:pt x="928781" y="34302"/>
                  </a:lnTo>
                  <a:lnTo>
                    <a:pt x="928112" y="33758"/>
                  </a:lnTo>
                  <a:lnTo>
                    <a:pt x="888501" y="18104"/>
                  </a:lnTo>
                  <a:lnTo>
                    <a:pt x="876556" y="16572"/>
                  </a:lnTo>
                  <a:lnTo>
                    <a:pt x="863863" y="16062"/>
                  </a:lnTo>
                  <a:close/>
                </a:path>
                <a:path w="1497965" h="247015">
                  <a:moveTo>
                    <a:pt x="904380" y="139116"/>
                  </a:moveTo>
                  <a:lnTo>
                    <a:pt x="875025" y="139116"/>
                  </a:lnTo>
                  <a:lnTo>
                    <a:pt x="875025" y="144671"/>
                  </a:lnTo>
                  <a:lnTo>
                    <a:pt x="876076" y="144671"/>
                  </a:lnTo>
                  <a:lnTo>
                    <a:pt x="888501" y="143131"/>
                  </a:lnTo>
                  <a:lnTo>
                    <a:pt x="899697" y="140664"/>
                  </a:lnTo>
                  <a:lnTo>
                    <a:pt x="904380" y="139116"/>
                  </a:lnTo>
                  <a:close/>
                </a:path>
                <a:path w="1497965" h="247015">
                  <a:moveTo>
                    <a:pt x="928781" y="34302"/>
                  </a:moveTo>
                  <a:lnTo>
                    <a:pt x="863863" y="34302"/>
                  </a:lnTo>
                  <a:lnTo>
                    <a:pt x="873392" y="34659"/>
                  </a:lnTo>
                  <a:lnTo>
                    <a:pt x="882376" y="35731"/>
                  </a:lnTo>
                  <a:lnTo>
                    <a:pt x="917903" y="51351"/>
                  </a:lnTo>
                  <a:lnTo>
                    <a:pt x="931652" y="80583"/>
                  </a:lnTo>
                  <a:lnTo>
                    <a:pt x="931090" y="87321"/>
                  </a:lnTo>
                  <a:lnTo>
                    <a:pt x="905925" y="118255"/>
                  </a:lnTo>
                  <a:lnTo>
                    <a:pt x="863863" y="127137"/>
                  </a:lnTo>
                  <a:lnTo>
                    <a:pt x="928781" y="127137"/>
                  </a:lnTo>
                  <a:lnTo>
                    <a:pt x="952699" y="90078"/>
                  </a:lnTo>
                  <a:lnTo>
                    <a:pt x="953431" y="80583"/>
                  </a:lnTo>
                  <a:lnTo>
                    <a:pt x="952699" y="71106"/>
                  </a:lnTo>
                  <a:lnTo>
                    <a:pt x="950504" y="62275"/>
                  </a:lnTo>
                  <a:lnTo>
                    <a:pt x="946846" y="54091"/>
                  </a:lnTo>
                  <a:lnTo>
                    <a:pt x="941725" y="46553"/>
                  </a:lnTo>
                  <a:lnTo>
                    <a:pt x="935463" y="39747"/>
                  </a:lnTo>
                  <a:lnTo>
                    <a:pt x="928781" y="34302"/>
                  </a:lnTo>
                  <a:close/>
                </a:path>
                <a:path w="1497965" h="247015">
                  <a:moveTo>
                    <a:pt x="1165872" y="134215"/>
                  </a:moveTo>
                  <a:lnTo>
                    <a:pt x="1143276" y="134215"/>
                  </a:lnTo>
                  <a:lnTo>
                    <a:pt x="1143276" y="246652"/>
                  </a:lnTo>
                  <a:lnTo>
                    <a:pt x="1165872" y="246652"/>
                  </a:lnTo>
                  <a:lnTo>
                    <a:pt x="1165872" y="134215"/>
                  </a:lnTo>
                  <a:close/>
                </a:path>
                <a:path w="1497965" h="247015">
                  <a:moveTo>
                    <a:pt x="1207337" y="121692"/>
                  </a:moveTo>
                  <a:lnTo>
                    <a:pt x="1043907" y="121692"/>
                  </a:lnTo>
                  <a:lnTo>
                    <a:pt x="1043907" y="140477"/>
                  </a:lnTo>
                  <a:lnTo>
                    <a:pt x="1143276" y="140477"/>
                  </a:lnTo>
                  <a:lnTo>
                    <a:pt x="1143276" y="134215"/>
                  </a:lnTo>
                  <a:lnTo>
                    <a:pt x="1266330" y="134215"/>
                  </a:lnTo>
                  <a:lnTo>
                    <a:pt x="1266330" y="133399"/>
                  </a:lnTo>
                  <a:lnTo>
                    <a:pt x="1227943" y="133399"/>
                  </a:lnTo>
                  <a:lnTo>
                    <a:pt x="1205347" y="130404"/>
                  </a:lnTo>
                  <a:lnTo>
                    <a:pt x="1207337" y="121692"/>
                  </a:lnTo>
                  <a:close/>
                </a:path>
                <a:path w="1497965" h="247015">
                  <a:moveTo>
                    <a:pt x="1266330" y="134215"/>
                  </a:moveTo>
                  <a:lnTo>
                    <a:pt x="1165872" y="134215"/>
                  </a:lnTo>
                  <a:lnTo>
                    <a:pt x="1165872" y="140477"/>
                  </a:lnTo>
                  <a:lnTo>
                    <a:pt x="1266330" y="140477"/>
                  </a:lnTo>
                  <a:lnTo>
                    <a:pt x="1266330" y="134215"/>
                  </a:lnTo>
                  <a:close/>
                </a:path>
                <a:path w="1497965" h="247015">
                  <a:moveTo>
                    <a:pt x="1225766" y="16062"/>
                  </a:moveTo>
                  <a:lnTo>
                    <a:pt x="1214876" y="16062"/>
                  </a:lnTo>
                  <a:lnTo>
                    <a:pt x="1214836" y="34302"/>
                  </a:lnTo>
                  <a:lnTo>
                    <a:pt x="1214733" y="50705"/>
                  </a:lnTo>
                  <a:lnTo>
                    <a:pt x="1212851" y="90027"/>
                  </a:lnTo>
                  <a:lnTo>
                    <a:pt x="1205347" y="130404"/>
                  </a:lnTo>
                  <a:lnTo>
                    <a:pt x="1227943" y="133399"/>
                  </a:lnTo>
                  <a:lnTo>
                    <a:pt x="1234477" y="95829"/>
                  </a:lnTo>
                  <a:lnTo>
                    <a:pt x="1236894" y="57528"/>
                  </a:lnTo>
                  <a:lnTo>
                    <a:pt x="1237178" y="34302"/>
                  </a:lnTo>
                  <a:lnTo>
                    <a:pt x="1225766" y="34302"/>
                  </a:lnTo>
                  <a:lnTo>
                    <a:pt x="1225766" y="16062"/>
                  </a:lnTo>
                  <a:close/>
                </a:path>
                <a:path w="1497965" h="247015">
                  <a:moveTo>
                    <a:pt x="1266330" y="121692"/>
                  </a:moveTo>
                  <a:lnTo>
                    <a:pt x="1230387" y="121692"/>
                  </a:lnTo>
                  <a:lnTo>
                    <a:pt x="1230087" y="123292"/>
                  </a:lnTo>
                  <a:lnTo>
                    <a:pt x="1227943" y="133399"/>
                  </a:lnTo>
                  <a:lnTo>
                    <a:pt x="1266330" y="133399"/>
                  </a:lnTo>
                  <a:lnTo>
                    <a:pt x="1266330" y="121692"/>
                  </a:lnTo>
                  <a:close/>
                </a:path>
                <a:path w="1497965" h="247015">
                  <a:moveTo>
                    <a:pt x="1214876" y="16062"/>
                  </a:moveTo>
                  <a:lnTo>
                    <a:pt x="1071676" y="16062"/>
                  </a:lnTo>
                  <a:lnTo>
                    <a:pt x="1071676" y="34302"/>
                  </a:lnTo>
                  <a:lnTo>
                    <a:pt x="1214836" y="34302"/>
                  </a:lnTo>
                  <a:lnTo>
                    <a:pt x="1214876" y="16062"/>
                  </a:lnTo>
                  <a:close/>
                </a:path>
                <a:path w="1497965" h="247015">
                  <a:moveTo>
                    <a:pt x="1237200" y="16062"/>
                  </a:moveTo>
                  <a:lnTo>
                    <a:pt x="1225766" y="16062"/>
                  </a:lnTo>
                  <a:lnTo>
                    <a:pt x="1225766" y="34302"/>
                  </a:lnTo>
                  <a:lnTo>
                    <a:pt x="1237178" y="34302"/>
                  </a:lnTo>
                  <a:lnTo>
                    <a:pt x="1237200" y="16062"/>
                  </a:lnTo>
                  <a:close/>
                </a:path>
                <a:path w="1497965" h="247015">
                  <a:moveTo>
                    <a:pt x="1496898" y="0"/>
                  </a:moveTo>
                  <a:lnTo>
                    <a:pt x="1474302" y="0"/>
                  </a:lnTo>
                  <a:lnTo>
                    <a:pt x="1474302" y="145650"/>
                  </a:lnTo>
                  <a:lnTo>
                    <a:pt x="1496898" y="145650"/>
                  </a:lnTo>
                  <a:lnTo>
                    <a:pt x="1496898" y="70783"/>
                  </a:lnTo>
                  <a:lnTo>
                    <a:pt x="1478930" y="70783"/>
                  </a:lnTo>
                  <a:lnTo>
                    <a:pt x="1478930" y="51998"/>
                  </a:lnTo>
                  <a:lnTo>
                    <a:pt x="1496898" y="51998"/>
                  </a:lnTo>
                  <a:lnTo>
                    <a:pt x="1496898" y="0"/>
                  </a:lnTo>
                  <a:close/>
                </a:path>
                <a:path w="1497965" h="247015">
                  <a:moveTo>
                    <a:pt x="1360505" y="13884"/>
                  </a:moveTo>
                  <a:lnTo>
                    <a:pt x="1356421" y="13884"/>
                  </a:lnTo>
                  <a:lnTo>
                    <a:pt x="1356421" y="39202"/>
                  </a:lnTo>
                  <a:lnTo>
                    <a:pt x="1356007" y="46978"/>
                  </a:lnTo>
                  <a:lnTo>
                    <a:pt x="1339338" y="90452"/>
                  </a:lnTo>
                  <a:lnTo>
                    <a:pt x="1303283" y="119565"/>
                  </a:lnTo>
                  <a:lnTo>
                    <a:pt x="1294077" y="123326"/>
                  </a:lnTo>
                  <a:lnTo>
                    <a:pt x="1306056" y="141566"/>
                  </a:lnTo>
                  <a:lnTo>
                    <a:pt x="1342536" y="118697"/>
                  </a:lnTo>
                  <a:lnTo>
                    <a:pt x="1366494" y="83306"/>
                  </a:lnTo>
                  <a:lnTo>
                    <a:pt x="1368136" y="78865"/>
                  </a:lnTo>
                  <a:lnTo>
                    <a:pt x="1368238" y="78586"/>
                  </a:lnTo>
                  <a:lnTo>
                    <a:pt x="1365099" y="70034"/>
                  </a:lnTo>
                  <a:lnTo>
                    <a:pt x="1362546" y="59893"/>
                  </a:lnTo>
                  <a:lnTo>
                    <a:pt x="1361015" y="49344"/>
                  </a:lnTo>
                  <a:lnTo>
                    <a:pt x="1360543" y="39202"/>
                  </a:lnTo>
                  <a:lnTo>
                    <a:pt x="1360505" y="13884"/>
                  </a:lnTo>
                  <a:close/>
                </a:path>
                <a:path w="1497965" h="247015">
                  <a:moveTo>
                    <a:pt x="1378745" y="13884"/>
                  </a:moveTo>
                  <a:lnTo>
                    <a:pt x="1375206" y="13884"/>
                  </a:lnTo>
                  <a:lnTo>
                    <a:pt x="1375206" y="39202"/>
                  </a:lnTo>
                  <a:lnTo>
                    <a:pt x="1374845" y="46978"/>
                  </a:lnTo>
                  <a:lnTo>
                    <a:pt x="1374776" y="48476"/>
                  </a:lnTo>
                  <a:lnTo>
                    <a:pt x="1374661" y="50943"/>
                  </a:lnTo>
                  <a:lnTo>
                    <a:pt x="1373028" y="62207"/>
                  </a:lnTo>
                  <a:lnTo>
                    <a:pt x="1370305" y="72995"/>
                  </a:lnTo>
                  <a:lnTo>
                    <a:pt x="1368238" y="78586"/>
                  </a:lnTo>
                  <a:lnTo>
                    <a:pt x="1368672" y="79767"/>
                  </a:lnTo>
                  <a:lnTo>
                    <a:pt x="1391813" y="112708"/>
                  </a:lnTo>
                  <a:lnTo>
                    <a:pt x="1426660" y="134215"/>
                  </a:lnTo>
                  <a:lnTo>
                    <a:pt x="1438911" y="116520"/>
                  </a:lnTo>
                  <a:lnTo>
                    <a:pt x="1430199" y="113168"/>
                  </a:lnTo>
                  <a:lnTo>
                    <a:pt x="1422032" y="109101"/>
                  </a:lnTo>
                  <a:lnTo>
                    <a:pt x="1390536" y="78865"/>
                  </a:lnTo>
                  <a:lnTo>
                    <a:pt x="1378790" y="39202"/>
                  </a:lnTo>
                  <a:lnTo>
                    <a:pt x="1378745" y="13884"/>
                  </a:lnTo>
                  <a:close/>
                </a:path>
                <a:path w="1497965" h="247015">
                  <a:moveTo>
                    <a:pt x="1375206" y="13884"/>
                  </a:moveTo>
                  <a:lnTo>
                    <a:pt x="1360505" y="13884"/>
                  </a:lnTo>
                  <a:lnTo>
                    <a:pt x="1360543" y="39202"/>
                  </a:lnTo>
                  <a:lnTo>
                    <a:pt x="1368238" y="78586"/>
                  </a:lnTo>
                  <a:lnTo>
                    <a:pt x="1370305" y="72995"/>
                  </a:lnTo>
                  <a:lnTo>
                    <a:pt x="1373028" y="62207"/>
                  </a:lnTo>
                  <a:lnTo>
                    <a:pt x="1374661" y="50943"/>
                  </a:lnTo>
                  <a:lnTo>
                    <a:pt x="1375206" y="39202"/>
                  </a:lnTo>
                  <a:lnTo>
                    <a:pt x="1375206" y="13884"/>
                  </a:lnTo>
                  <a:close/>
                </a:path>
                <a:path w="1497965" h="247015">
                  <a:moveTo>
                    <a:pt x="1474302" y="51998"/>
                  </a:moveTo>
                  <a:lnTo>
                    <a:pt x="1420670" y="51998"/>
                  </a:lnTo>
                  <a:lnTo>
                    <a:pt x="1420670" y="70783"/>
                  </a:lnTo>
                  <a:lnTo>
                    <a:pt x="1474302" y="70783"/>
                  </a:lnTo>
                  <a:lnTo>
                    <a:pt x="1474302" y="51998"/>
                  </a:lnTo>
                  <a:close/>
                </a:path>
                <a:path w="1497965" h="247015">
                  <a:moveTo>
                    <a:pt x="1496898" y="51998"/>
                  </a:moveTo>
                  <a:lnTo>
                    <a:pt x="1478930" y="51998"/>
                  </a:lnTo>
                  <a:lnTo>
                    <a:pt x="1478930" y="70783"/>
                  </a:lnTo>
                  <a:lnTo>
                    <a:pt x="1496898" y="70783"/>
                  </a:lnTo>
                  <a:lnTo>
                    <a:pt x="1496898" y="51998"/>
                  </a:lnTo>
                  <a:close/>
                </a:path>
                <a:path w="1497965" h="247015">
                  <a:moveTo>
                    <a:pt x="1415770" y="153000"/>
                  </a:moveTo>
                  <a:lnTo>
                    <a:pt x="1367634" y="159891"/>
                  </a:lnTo>
                  <a:lnTo>
                    <a:pt x="1335186" y="189140"/>
                  </a:lnTo>
                  <a:lnTo>
                    <a:pt x="1333825" y="199554"/>
                  </a:lnTo>
                  <a:lnTo>
                    <a:pt x="1335186" y="209848"/>
                  </a:lnTo>
                  <a:lnTo>
                    <a:pt x="1367634" y="238944"/>
                  </a:lnTo>
                  <a:lnTo>
                    <a:pt x="1415770" y="245835"/>
                  </a:lnTo>
                  <a:lnTo>
                    <a:pt x="1433806" y="245069"/>
                  </a:lnTo>
                  <a:lnTo>
                    <a:pt x="1449800" y="242772"/>
                  </a:lnTo>
                  <a:lnTo>
                    <a:pt x="1463753" y="238944"/>
                  </a:lnTo>
                  <a:lnTo>
                    <a:pt x="1475663" y="233584"/>
                  </a:lnTo>
                  <a:lnTo>
                    <a:pt x="1483870" y="227867"/>
                  </a:lnTo>
                  <a:lnTo>
                    <a:pt x="1415770" y="227867"/>
                  </a:lnTo>
                  <a:lnTo>
                    <a:pt x="1406837" y="227663"/>
                  </a:lnTo>
                  <a:lnTo>
                    <a:pt x="1368127" y="218974"/>
                  </a:lnTo>
                  <a:lnTo>
                    <a:pt x="1356149" y="205361"/>
                  </a:lnTo>
                  <a:lnTo>
                    <a:pt x="1356149" y="193564"/>
                  </a:lnTo>
                  <a:lnTo>
                    <a:pt x="1390911" y="172959"/>
                  </a:lnTo>
                  <a:lnTo>
                    <a:pt x="1415770" y="170968"/>
                  </a:lnTo>
                  <a:lnTo>
                    <a:pt x="1483849" y="170968"/>
                  </a:lnTo>
                  <a:lnTo>
                    <a:pt x="1475663" y="165251"/>
                  </a:lnTo>
                  <a:lnTo>
                    <a:pt x="1463753" y="159891"/>
                  </a:lnTo>
                  <a:lnTo>
                    <a:pt x="1449800" y="156063"/>
                  </a:lnTo>
                  <a:lnTo>
                    <a:pt x="1433806" y="153766"/>
                  </a:lnTo>
                  <a:lnTo>
                    <a:pt x="1415770" y="153000"/>
                  </a:lnTo>
                  <a:close/>
                </a:path>
                <a:path w="1497965" h="247015">
                  <a:moveTo>
                    <a:pt x="1483849" y="170968"/>
                  </a:moveTo>
                  <a:lnTo>
                    <a:pt x="1415770" y="170968"/>
                  </a:lnTo>
                  <a:lnTo>
                    <a:pt x="1424805" y="171189"/>
                  </a:lnTo>
                  <a:lnTo>
                    <a:pt x="1433125" y="171853"/>
                  </a:lnTo>
                  <a:lnTo>
                    <a:pt x="1468041" y="184308"/>
                  </a:lnTo>
                  <a:lnTo>
                    <a:pt x="1472941" y="188482"/>
                  </a:lnTo>
                  <a:lnTo>
                    <a:pt x="1475391" y="193564"/>
                  </a:lnTo>
                  <a:lnTo>
                    <a:pt x="1475391" y="205361"/>
                  </a:lnTo>
                  <a:lnTo>
                    <a:pt x="1440731" y="226029"/>
                  </a:lnTo>
                  <a:lnTo>
                    <a:pt x="1415770" y="227867"/>
                  </a:lnTo>
                  <a:lnTo>
                    <a:pt x="1483870" y="227867"/>
                  </a:lnTo>
                  <a:lnTo>
                    <a:pt x="1485311" y="226863"/>
                  </a:lnTo>
                  <a:lnTo>
                    <a:pt x="1492182" y="218974"/>
                  </a:lnTo>
                  <a:lnTo>
                    <a:pt x="1496337" y="209848"/>
                  </a:lnTo>
                  <a:lnTo>
                    <a:pt x="1497715" y="199554"/>
                  </a:lnTo>
                  <a:lnTo>
                    <a:pt x="1496337" y="189140"/>
                  </a:lnTo>
                  <a:lnTo>
                    <a:pt x="1492202" y="179952"/>
                  </a:lnTo>
                  <a:lnTo>
                    <a:pt x="1485311" y="171989"/>
                  </a:lnTo>
                  <a:lnTo>
                    <a:pt x="1483849" y="17096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16072547" y="839241"/>
            <a:ext cx="352425" cy="172720"/>
          </a:xfrm>
          <a:custGeom>
            <a:avLst/>
            <a:gdLst/>
            <a:ahLst/>
            <a:cxnLst/>
            <a:rect l="l" t="t" r="r" b="b"/>
            <a:pathLst>
              <a:path w="352425" h="172719">
                <a:moveTo>
                  <a:pt x="89787" y="0"/>
                </a:moveTo>
                <a:lnTo>
                  <a:pt x="73907" y="0"/>
                </a:lnTo>
                <a:lnTo>
                  <a:pt x="65966" y="1134"/>
                </a:lnTo>
                <a:lnTo>
                  <a:pt x="50260" y="5671"/>
                </a:lnTo>
                <a:lnTo>
                  <a:pt x="42843" y="9162"/>
                </a:lnTo>
                <a:lnTo>
                  <a:pt x="35862" y="13873"/>
                </a:lnTo>
                <a:lnTo>
                  <a:pt x="28882" y="18411"/>
                </a:lnTo>
                <a:lnTo>
                  <a:pt x="4450" y="54710"/>
                </a:lnTo>
                <a:lnTo>
                  <a:pt x="0" y="84814"/>
                </a:lnTo>
                <a:lnTo>
                  <a:pt x="278" y="92994"/>
                </a:lnTo>
                <a:lnTo>
                  <a:pt x="13432" y="133438"/>
                </a:lnTo>
                <a:lnTo>
                  <a:pt x="42843" y="160291"/>
                </a:lnTo>
                <a:lnTo>
                  <a:pt x="73907" y="169366"/>
                </a:lnTo>
                <a:lnTo>
                  <a:pt x="89787" y="169366"/>
                </a:lnTo>
                <a:lnTo>
                  <a:pt x="128006" y="155754"/>
                </a:lnTo>
                <a:lnTo>
                  <a:pt x="142748" y="143451"/>
                </a:lnTo>
                <a:lnTo>
                  <a:pt x="75303" y="143451"/>
                </a:lnTo>
                <a:lnTo>
                  <a:pt x="69107" y="142142"/>
                </a:lnTo>
                <a:lnTo>
                  <a:pt x="40661" y="116052"/>
                </a:lnTo>
                <a:lnTo>
                  <a:pt x="34815" y="93714"/>
                </a:lnTo>
                <a:lnTo>
                  <a:pt x="34815" y="75913"/>
                </a:lnTo>
                <a:lnTo>
                  <a:pt x="52354" y="36648"/>
                </a:lnTo>
                <a:lnTo>
                  <a:pt x="63087" y="30103"/>
                </a:lnTo>
                <a:lnTo>
                  <a:pt x="68846" y="27311"/>
                </a:lnTo>
                <a:lnTo>
                  <a:pt x="75128" y="25915"/>
                </a:lnTo>
                <a:lnTo>
                  <a:pt x="142638" y="25915"/>
                </a:lnTo>
                <a:lnTo>
                  <a:pt x="141182" y="24083"/>
                </a:lnTo>
                <a:lnTo>
                  <a:pt x="134987" y="18411"/>
                </a:lnTo>
                <a:lnTo>
                  <a:pt x="128006" y="13873"/>
                </a:lnTo>
                <a:lnTo>
                  <a:pt x="121025" y="9162"/>
                </a:lnTo>
                <a:lnTo>
                  <a:pt x="113521" y="5671"/>
                </a:lnTo>
                <a:lnTo>
                  <a:pt x="97641" y="1134"/>
                </a:lnTo>
                <a:lnTo>
                  <a:pt x="89787" y="0"/>
                </a:lnTo>
                <a:close/>
              </a:path>
              <a:path w="352425" h="172719">
                <a:moveTo>
                  <a:pt x="142638" y="25915"/>
                </a:moveTo>
                <a:lnTo>
                  <a:pt x="88566" y="25915"/>
                </a:lnTo>
                <a:lnTo>
                  <a:pt x="94761" y="27311"/>
                </a:lnTo>
                <a:lnTo>
                  <a:pt x="100520" y="30103"/>
                </a:lnTo>
                <a:lnTo>
                  <a:pt x="106453" y="32721"/>
                </a:lnTo>
                <a:lnTo>
                  <a:pt x="111514" y="36648"/>
                </a:lnTo>
                <a:lnTo>
                  <a:pt x="115757" y="41948"/>
                </a:lnTo>
                <a:lnTo>
                  <a:pt x="120066" y="47118"/>
                </a:lnTo>
                <a:lnTo>
                  <a:pt x="123381" y="53401"/>
                </a:lnTo>
                <a:lnTo>
                  <a:pt x="125650" y="60731"/>
                </a:lnTo>
                <a:lnTo>
                  <a:pt x="128093" y="67886"/>
                </a:lnTo>
                <a:lnTo>
                  <a:pt x="129315" y="75913"/>
                </a:lnTo>
                <a:lnTo>
                  <a:pt x="129315" y="93714"/>
                </a:lnTo>
                <a:lnTo>
                  <a:pt x="128093" y="101742"/>
                </a:lnTo>
                <a:lnTo>
                  <a:pt x="125650" y="108897"/>
                </a:lnTo>
                <a:lnTo>
                  <a:pt x="123381" y="116052"/>
                </a:lnTo>
                <a:lnTo>
                  <a:pt x="120066" y="122247"/>
                </a:lnTo>
                <a:lnTo>
                  <a:pt x="115703" y="127483"/>
                </a:lnTo>
                <a:lnTo>
                  <a:pt x="111514" y="132718"/>
                </a:lnTo>
                <a:lnTo>
                  <a:pt x="106453" y="136732"/>
                </a:lnTo>
                <a:lnTo>
                  <a:pt x="100520" y="139524"/>
                </a:lnTo>
                <a:lnTo>
                  <a:pt x="94761" y="142142"/>
                </a:lnTo>
                <a:lnTo>
                  <a:pt x="88566" y="143451"/>
                </a:lnTo>
                <a:lnTo>
                  <a:pt x="142748" y="143451"/>
                </a:lnTo>
                <a:lnTo>
                  <a:pt x="161480" y="108177"/>
                </a:lnTo>
                <a:lnTo>
                  <a:pt x="163754" y="93714"/>
                </a:lnTo>
                <a:lnTo>
                  <a:pt x="163836" y="92994"/>
                </a:lnTo>
                <a:lnTo>
                  <a:pt x="164131" y="84814"/>
                </a:lnTo>
                <a:lnTo>
                  <a:pt x="163836" y="76650"/>
                </a:lnTo>
                <a:lnTo>
                  <a:pt x="162953" y="68911"/>
                </a:lnTo>
                <a:lnTo>
                  <a:pt x="146592" y="30889"/>
                </a:lnTo>
                <a:lnTo>
                  <a:pt x="142638" y="25915"/>
                </a:lnTo>
                <a:close/>
              </a:path>
              <a:path w="352425" h="172719">
                <a:moveTo>
                  <a:pt x="220170" y="122771"/>
                </a:moveTo>
                <a:lnTo>
                  <a:pt x="209699" y="149995"/>
                </a:lnTo>
                <a:lnTo>
                  <a:pt x="215109" y="153136"/>
                </a:lnTo>
                <a:lnTo>
                  <a:pt x="221217" y="156365"/>
                </a:lnTo>
                <a:lnTo>
                  <a:pt x="257833" y="169710"/>
                </a:lnTo>
                <a:lnTo>
                  <a:pt x="282298" y="172606"/>
                </a:lnTo>
                <a:lnTo>
                  <a:pt x="288231" y="172606"/>
                </a:lnTo>
                <a:lnTo>
                  <a:pt x="326368" y="161415"/>
                </a:lnTo>
                <a:lnTo>
                  <a:pt x="343982" y="145021"/>
                </a:lnTo>
                <a:lnTo>
                  <a:pt x="274881" y="145021"/>
                </a:lnTo>
                <a:lnTo>
                  <a:pt x="268249" y="144061"/>
                </a:lnTo>
                <a:lnTo>
                  <a:pt x="254462" y="140222"/>
                </a:lnTo>
                <a:lnTo>
                  <a:pt x="247569" y="137604"/>
                </a:lnTo>
                <a:lnTo>
                  <a:pt x="233608" y="130973"/>
                </a:lnTo>
                <a:lnTo>
                  <a:pt x="226802" y="127134"/>
                </a:lnTo>
                <a:lnTo>
                  <a:pt x="220170" y="122771"/>
                </a:lnTo>
                <a:close/>
              </a:path>
              <a:path w="352425" h="172719">
                <a:moveTo>
                  <a:pt x="345642" y="91445"/>
                </a:moveTo>
                <a:lnTo>
                  <a:pt x="272437" y="91445"/>
                </a:lnTo>
                <a:lnTo>
                  <a:pt x="279593" y="91620"/>
                </a:lnTo>
                <a:lnTo>
                  <a:pt x="288264" y="92160"/>
                </a:lnTo>
                <a:lnTo>
                  <a:pt x="319033" y="109071"/>
                </a:lnTo>
                <a:lnTo>
                  <a:pt x="318858" y="116750"/>
                </a:lnTo>
                <a:lnTo>
                  <a:pt x="318858" y="121636"/>
                </a:lnTo>
                <a:lnTo>
                  <a:pt x="285701" y="145021"/>
                </a:lnTo>
                <a:lnTo>
                  <a:pt x="343982" y="145021"/>
                </a:lnTo>
                <a:lnTo>
                  <a:pt x="346868" y="139524"/>
                </a:lnTo>
                <a:lnTo>
                  <a:pt x="350533" y="132369"/>
                </a:lnTo>
                <a:lnTo>
                  <a:pt x="352365" y="124778"/>
                </a:lnTo>
                <a:lnTo>
                  <a:pt x="352365" y="107850"/>
                </a:lnTo>
                <a:lnTo>
                  <a:pt x="350533" y="100171"/>
                </a:lnTo>
                <a:lnTo>
                  <a:pt x="346868" y="93714"/>
                </a:lnTo>
                <a:lnTo>
                  <a:pt x="345736" y="91620"/>
                </a:lnTo>
                <a:lnTo>
                  <a:pt x="345642" y="91445"/>
                </a:lnTo>
                <a:close/>
              </a:path>
              <a:path w="352425" h="172719">
                <a:moveTo>
                  <a:pt x="287446" y="64134"/>
                </a:moveTo>
                <a:lnTo>
                  <a:pt x="279249" y="64134"/>
                </a:lnTo>
                <a:lnTo>
                  <a:pt x="270889" y="64657"/>
                </a:lnTo>
                <a:lnTo>
                  <a:pt x="262365" y="65704"/>
                </a:lnTo>
                <a:lnTo>
                  <a:pt x="253677" y="67275"/>
                </a:lnTo>
                <a:lnTo>
                  <a:pt x="252630" y="67517"/>
                </a:lnTo>
                <a:lnTo>
                  <a:pt x="252630" y="82981"/>
                </a:lnTo>
                <a:lnTo>
                  <a:pt x="221479" y="91882"/>
                </a:lnTo>
                <a:lnTo>
                  <a:pt x="221479" y="103138"/>
                </a:lnTo>
                <a:lnTo>
                  <a:pt x="228111" y="100869"/>
                </a:lnTo>
                <a:lnTo>
                  <a:pt x="234481" y="98862"/>
                </a:lnTo>
                <a:lnTo>
                  <a:pt x="246697" y="95372"/>
                </a:lnTo>
                <a:lnTo>
                  <a:pt x="252892" y="93976"/>
                </a:lnTo>
                <a:lnTo>
                  <a:pt x="265631" y="91882"/>
                </a:lnTo>
                <a:lnTo>
                  <a:pt x="272437" y="91445"/>
                </a:lnTo>
                <a:lnTo>
                  <a:pt x="345642" y="91445"/>
                </a:lnTo>
                <a:lnTo>
                  <a:pt x="343378" y="87257"/>
                </a:lnTo>
                <a:lnTo>
                  <a:pt x="338491" y="81934"/>
                </a:lnTo>
                <a:lnTo>
                  <a:pt x="332209" y="77746"/>
                </a:lnTo>
                <a:lnTo>
                  <a:pt x="326101" y="73383"/>
                </a:lnTo>
                <a:lnTo>
                  <a:pt x="319120" y="70067"/>
                </a:lnTo>
                <a:lnTo>
                  <a:pt x="303414" y="65530"/>
                </a:lnTo>
                <a:lnTo>
                  <a:pt x="295473" y="64308"/>
                </a:lnTo>
                <a:lnTo>
                  <a:pt x="287446" y="64134"/>
                </a:lnTo>
                <a:close/>
              </a:path>
              <a:path w="352425" h="172719">
                <a:moveTo>
                  <a:pt x="252630" y="67517"/>
                </a:moveTo>
                <a:lnTo>
                  <a:pt x="245186" y="69238"/>
                </a:lnTo>
                <a:lnTo>
                  <a:pt x="236989" y="71463"/>
                </a:lnTo>
                <a:lnTo>
                  <a:pt x="229087" y="73950"/>
                </a:lnTo>
                <a:lnTo>
                  <a:pt x="221479" y="76699"/>
                </a:lnTo>
                <a:lnTo>
                  <a:pt x="221479" y="91882"/>
                </a:lnTo>
                <a:lnTo>
                  <a:pt x="252630" y="82981"/>
                </a:lnTo>
                <a:lnTo>
                  <a:pt x="252630" y="67517"/>
                </a:lnTo>
                <a:close/>
              </a:path>
              <a:path w="352425" h="172719">
                <a:moveTo>
                  <a:pt x="229071" y="3664"/>
                </a:moveTo>
                <a:lnTo>
                  <a:pt x="221479" y="3664"/>
                </a:lnTo>
                <a:lnTo>
                  <a:pt x="221479" y="76699"/>
                </a:lnTo>
                <a:lnTo>
                  <a:pt x="229087" y="73950"/>
                </a:lnTo>
                <a:lnTo>
                  <a:pt x="236989" y="71463"/>
                </a:lnTo>
                <a:lnTo>
                  <a:pt x="245186" y="69238"/>
                </a:lnTo>
                <a:lnTo>
                  <a:pt x="252630" y="67517"/>
                </a:lnTo>
                <a:lnTo>
                  <a:pt x="252630" y="31412"/>
                </a:lnTo>
                <a:lnTo>
                  <a:pt x="229071" y="31412"/>
                </a:lnTo>
                <a:lnTo>
                  <a:pt x="229071" y="3664"/>
                </a:lnTo>
                <a:close/>
              </a:path>
              <a:path w="352425" h="172719">
                <a:moveTo>
                  <a:pt x="252630" y="3664"/>
                </a:moveTo>
                <a:lnTo>
                  <a:pt x="229071" y="3664"/>
                </a:lnTo>
                <a:lnTo>
                  <a:pt x="229071" y="31412"/>
                </a:lnTo>
                <a:lnTo>
                  <a:pt x="252630" y="31412"/>
                </a:lnTo>
                <a:lnTo>
                  <a:pt x="252630" y="3664"/>
                </a:lnTo>
                <a:close/>
              </a:path>
              <a:path w="352425" h="172719">
                <a:moveTo>
                  <a:pt x="346344" y="3664"/>
                </a:moveTo>
                <a:lnTo>
                  <a:pt x="252630" y="3664"/>
                </a:lnTo>
                <a:lnTo>
                  <a:pt x="252630" y="31412"/>
                </a:lnTo>
                <a:lnTo>
                  <a:pt x="346344" y="31412"/>
                </a:lnTo>
                <a:lnTo>
                  <a:pt x="346344" y="36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6735071" y="769589"/>
            <a:ext cx="1270635" cy="246379"/>
          </a:xfrm>
          <a:custGeom>
            <a:avLst/>
            <a:gdLst/>
            <a:ahLst/>
            <a:cxnLst/>
            <a:rect l="l" t="t" r="r" b="b"/>
            <a:pathLst>
              <a:path w="1270634" h="246380">
                <a:moveTo>
                  <a:pt x="74594" y="43014"/>
                </a:moveTo>
                <a:lnTo>
                  <a:pt x="70510" y="43014"/>
                </a:lnTo>
                <a:lnTo>
                  <a:pt x="70510" y="46553"/>
                </a:lnTo>
                <a:lnTo>
                  <a:pt x="70051" y="52985"/>
                </a:lnTo>
                <a:lnTo>
                  <a:pt x="68673" y="59212"/>
                </a:lnTo>
                <a:lnTo>
                  <a:pt x="66376" y="65236"/>
                </a:lnTo>
                <a:lnTo>
                  <a:pt x="63160" y="71055"/>
                </a:lnTo>
                <a:lnTo>
                  <a:pt x="59237" y="76412"/>
                </a:lnTo>
                <a:lnTo>
                  <a:pt x="59110" y="76585"/>
                </a:lnTo>
                <a:lnTo>
                  <a:pt x="20009" y="101036"/>
                </a:lnTo>
                <a:lnTo>
                  <a:pt x="11434" y="103452"/>
                </a:lnTo>
                <a:lnTo>
                  <a:pt x="20962" y="121148"/>
                </a:lnTo>
                <a:lnTo>
                  <a:pt x="56898" y="105358"/>
                </a:lnTo>
                <a:lnTo>
                  <a:pt x="82091" y="76585"/>
                </a:lnTo>
                <a:lnTo>
                  <a:pt x="82173" y="76412"/>
                </a:lnTo>
                <a:lnTo>
                  <a:pt x="79341" y="70749"/>
                </a:lnTo>
                <a:lnTo>
                  <a:pt x="76704" y="63024"/>
                </a:lnTo>
                <a:lnTo>
                  <a:pt x="75202" y="55367"/>
                </a:lnTo>
                <a:lnTo>
                  <a:pt x="75107" y="54720"/>
                </a:lnTo>
                <a:lnTo>
                  <a:pt x="74594" y="46553"/>
                </a:lnTo>
                <a:lnTo>
                  <a:pt x="74594" y="43014"/>
                </a:lnTo>
                <a:close/>
              </a:path>
              <a:path w="1270634" h="246380">
                <a:moveTo>
                  <a:pt x="93107" y="43014"/>
                </a:moveTo>
                <a:lnTo>
                  <a:pt x="89023" y="43014"/>
                </a:lnTo>
                <a:lnTo>
                  <a:pt x="89023" y="46553"/>
                </a:lnTo>
                <a:lnTo>
                  <a:pt x="88638" y="52985"/>
                </a:lnTo>
                <a:lnTo>
                  <a:pt x="82173" y="76412"/>
                </a:lnTo>
                <a:lnTo>
                  <a:pt x="83034" y="78133"/>
                </a:lnTo>
                <a:lnTo>
                  <a:pt x="114665" y="107365"/>
                </a:lnTo>
                <a:lnTo>
                  <a:pt x="142383" y="117881"/>
                </a:lnTo>
                <a:lnTo>
                  <a:pt x="151639" y="100185"/>
                </a:lnTo>
                <a:lnTo>
                  <a:pt x="143182" y="97905"/>
                </a:lnTo>
                <a:lnTo>
                  <a:pt x="135236" y="95148"/>
                </a:lnTo>
                <a:lnTo>
                  <a:pt x="100457" y="69694"/>
                </a:lnTo>
                <a:lnTo>
                  <a:pt x="93182" y="54959"/>
                </a:lnTo>
                <a:lnTo>
                  <a:pt x="93107" y="43014"/>
                </a:lnTo>
                <a:close/>
              </a:path>
              <a:path w="1270634" h="246380">
                <a:moveTo>
                  <a:pt x="89023" y="43014"/>
                </a:moveTo>
                <a:lnTo>
                  <a:pt x="74594" y="43014"/>
                </a:lnTo>
                <a:lnTo>
                  <a:pt x="74594" y="46553"/>
                </a:lnTo>
                <a:lnTo>
                  <a:pt x="74998" y="52985"/>
                </a:lnTo>
                <a:lnTo>
                  <a:pt x="75107" y="54720"/>
                </a:lnTo>
                <a:lnTo>
                  <a:pt x="75202" y="55367"/>
                </a:lnTo>
                <a:lnTo>
                  <a:pt x="76588" y="62434"/>
                </a:lnTo>
                <a:lnTo>
                  <a:pt x="76704" y="63024"/>
                </a:lnTo>
                <a:lnTo>
                  <a:pt x="79341" y="70749"/>
                </a:lnTo>
                <a:lnTo>
                  <a:pt x="82173" y="76412"/>
                </a:lnTo>
                <a:lnTo>
                  <a:pt x="84276" y="71974"/>
                </a:lnTo>
                <a:lnTo>
                  <a:pt x="86913" y="63840"/>
                </a:lnTo>
                <a:lnTo>
                  <a:pt x="88496" y="55367"/>
                </a:lnTo>
                <a:lnTo>
                  <a:pt x="89023" y="46553"/>
                </a:lnTo>
                <a:lnTo>
                  <a:pt x="89023" y="43014"/>
                </a:lnTo>
                <a:close/>
              </a:path>
              <a:path w="1270634" h="246380">
                <a:moveTo>
                  <a:pt x="70510" y="28041"/>
                </a:moveTo>
                <a:lnTo>
                  <a:pt x="16606" y="28041"/>
                </a:lnTo>
                <a:lnTo>
                  <a:pt x="16606" y="45736"/>
                </a:lnTo>
                <a:lnTo>
                  <a:pt x="70510" y="45736"/>
                </a:lnTo>
                <a:lnTo>
                  <a:pt x="70510" y="43014"/>
                </a:lnTo>
                <a:lnTo>
                  <a:pt x="147011" y="43014"/>
                </a:lnTo>
                <a:lnTo>
                  <a:pt x="147011" y="40019"/>
                </a:lnTo>
                <a:lnTo>
                  <a:pt x="70510" y="40019"/>
                </a:lnTo>
                <a:lnTo>
                  <a:pt x="70510" y="28041"/>
                </a:lnTo>
                <a:close/>
              </a:path>
              <a:path w="1270634" h="246380">
                <a:moveTo>
                  <a:pt x="147011" y="43014"/>
                </a:moveTo>
                <a:lnTo>
                  <a:pt x="93107" y="43014"/>
                </a:lnTo>
                <a:lnTo>
                  <a:pt x="93107" y="45736"/>
                </a:lnTo>
                <a:lnTo>
                  <a:pt x="147011" y="45736"/>
                </a:lnTo>
                <a:lnTo>
                  <a:pt x="147011" y="43014"/>
                </a:lnTo>
                <a:close/>
              </a:path>
              <a:path w="1270634" h="246380">
                <a:moveTo>
                  <a:pt x="93107" y="544"/>
                </a:moveTo>
                <a:lnTo>
                  <a:pt x="70510" y="544"/>
                </a:lnTo>
                <a:lnTo>
                  <a:pt x="70510" y="40019"/>
                </a:lnTo>
                <a:lnTo>
                  <a:pt x="93107" y="40019"/>
                </a:lnTo>
                <a:lnTo>
                  <a:pt x="93107" y="544"/>
                </a:lnTo>
                <a:close/>
              </a:path>
              <a:path w="1270634" h="246380">
                <a:moveTo>
                  <a:pt x="147011" y="28041"/>
                </a:moveTo>
                <a:lnTo>
                  <a:pt x="93107" y="28041"/>
                </a:lnTo>
                <a:lnTo>
                  <a:pt x="93107" y="40019"/>
                </a:lnTo>
                <a:lnTo>
                  <a:pt x="147011" y="40019"/>
                </a:lnTo>
                <a:lnTo>
                  <a:pt x="147011" y="28041"/>
                </a:lnTo>
                <a:close/>
              </a:path>
              <a:path w="1270634" h="246380">
                <a:moveTo>
                  <a:pt x="93651" y="155082"/>
                </a:moveTo>
                <a:lnTo>
                  <a:pt x="79835" y="155859"/>
                </a:lnTo>
                <a:lnTo>
                  <a:pt x="71055" y="156229"/>
                </a:lnTo>
                <a:lnTo>
                  <a:pt x="71055" y="239029"/>
                </a:lnTo>
                <a:lnTo>
                  <a:pt x="93651" y="239029"/>
                </a:lnTo>
                <a:lnTo>
                  <a:pt x="93651" y="155082"/>
                </a:lnTo>
                <a:close/>
              </a:path>
              <a:path w="1270634" h="246380">
                <a:moveTo>
                  <a:pt x="162256" y="130676"/>
                </a:moveTo>
                <a:lnTo>
                  <a:pt x="121165" y="134913"/>
                </a:lnTo>
                <a:lnTo>
                  <a:pt x="78678" y="137210"/>
                </a:lnTo>
                <a:lnTo>
                  <a:pt x="39857" y="138299"/>
                </a:lnTo>
                <a:lnTo>
                  <a:pt x="0" y="138299"/>
                </a:lnTo>
                <a:lnTo>
                  <a:pt x="2637" y="155082"/>
                </a:lnTo>
                <a:lnTo>
                  <a:pt x="2759" y="155859"/>
                </a:lnTo>
                <a:lnTo>
                  <a:pt x="2817" y="156229"/>
                </a:lnTo>
                <a:lnTo>
                  <a:pt x="2909" y="156811"/>
                </a:lnTo>
                <a:lnTo>
                  <a:pt x="2994" y="157356"/>
                </a:lnTo>
                <a:lnTo>
                  <a:pt x="16715" y="157356"/>
                </a:lnTo>
                <a:lnTo>
                  <a:pt x="52542" y="156811"/>
                </a:lnTo>
                <a:lnTo>
                  <a:pt x="66104" y="156437"/>
                </a:lnTo>
                <a:lnTo>
                  <a:pt x="71055" y="156229"/>
                </a:lnTo>
                <a:lnTo>
                  <a:pt x="71055" y="141021"/>
                </a:lnTo>
                <a:lnTo>
                  <a:pt x="163274" y="141021"/>
                </a:lnTo>
                <a:lnTo>
                  <a:pt x="162256" y="130676"/>
                </a:lnTo>
                <a:close/>
              </a:path>
              <a:path w="1270634" h="246380">
                <a:moveTo>
                  <a:pt x="93651" y="141021"/>
                </a:moveTo>
                <a:lnTo>
                  <a:pt x="71055" y="141021"/>
                </a:lnTo>
                <a:lnTo>
                  <a:pt x="71055" y="156229"/>
                </a:lnTo>
                <a:lnTo>
                  <a:pt x="79835" y="155859"/>
                </a:lnTo>
                <a:lnTo>
                  <a:pt x="93630" y="155082"/>
                </a:lnTo>
                <a:lnTo>
                  <a:pt x="93651" y="141021"/>
                </a:lnTo>
                <a:close/>
              </a:path>
              <a:path w="1270634" h="246380">
                <a:moveTo>
                  <a:pt x="163274" y="141021"/>
                </a:moveTo>
                <a:lnTo>
                  <a:pt x="93651" y="141021"/>
                </a:lnTo>
                <a:lnTo>
                  <a:pt x="93651" y="155082"/>
                </a:lnTo>
                <a:lnTo>
                  <a:pt x="136121" y="151299"/>
                </a:lnTo>
                <a:lnTo>
                  <a:pt x="163890" y="147283"/>
                </a:lnTo>
                <a:lnTo>
                  <a:pt x="163274" y="141021"/>
                </a:lnTo>
                <a:close/>
              </a:path>
              <a:path w="1270634" h="246380">
                <a:moveTo>
                  <a:pt x="202276" y="272"/>
                </a:moveTo>
                <a:lnTo>
                  <a:pt x="179952" y="272"/>
                </a:lnTo>
                <a:lnTo>
                  <a:pt x="179952" y="246379"/>
                </a:lnTo>
                <a:lnTo>
                  <a:pt x="202276" y="246379"/>
                </a:lnTo>
                <a:lnTo>
                  <a:pt x="202276" y="272"/>
                </a:lnTo>
                <a:close/>
              </a:path>
              <a:path w="1270634" h="246380">
                <a:moveTo>
                  <a:pt x="442101" y="0"/>
                </a:moveTo>
                <a:lnTo>
                  <a:pt x="419505" y="0"/>
                </a:lnTo>
                <a:lnTo>
                  <a:pt x="419505" y="146194"/>
                </a:lnTo>
                <a:lnTo>
                  <a:pt x="442101" y="146194"/>
                </a:lnTo>
                <a:lnTo>
                  <a:pt x="442101" y="109169"/>
                </a:lnTo>
                <a:lnTo>
                  <a:pt x="435295" y="109169"/>
                </a:lnTo>
                <a:lnTo>
                  <a:pt x="435295" y="90112"/>
                </a:lnTo>
                <a:lnTo>
                  <a:pt x="442101" y="90112"/>
                </a:lnTo>
                <a:lnTo>
                  <a:pt x="442101" y="56354"/>
                </a:lnTo>
                <a:lnTo>
                  <a:pt x="435295" y="56354"/>
                </a:lnTo>
                <a:lnTo>
                  <a:pt x="435295" y="37569"/>
                </a:lnTo>
                <a:lnTo>
                  <a:pt x="442101" y="37569"/>
                </a:lnTo>
                <a:lnTo>
                  <a:pt x="442101" y="0"/>
                </a:lnTo>
                <a:close/>
              </a:path>
              <a:path w="1270634" h="246380">
                <a:moveTo>
                  <a:pt x="442101" y="90112"/>
                </a:moveTo>
                <a:lnTo>
                  <a:pt x="435295" y="90112"/>
                </a:lnTo>
                <a:lnTo>
                  <a:pt x="435295" y="109169"/>
                </a:lnTo>
                <a:lnTo>
                  <a:pt x="442101" y="109169"/>
                </a:lnTo>
                <a:lnTo>
                  <a:pt x="442101" y="90112"/>
                </a:lnTo>
                <a:close/>
              </a:path>
              <a:path w="1270634" h="246380">
                <a:moveTo>
                  <a:pt x="477765" y="90112"/>
                </a:moveTo>
                <a:lnTo>
                  <a:pt x="442101" y="90112"/>
                </a:lnTo>
                <a:lnTo>
                  <a:pt x="442101" y="109169"/>
                </a:lnTo>
                <a:lnTo>
                  <a:pt x="477765" y="109169"/>
                </a:lnTo>
                <a:lnTo>
                  <a:pt x="477765" y="90112"/>
                </a:lnTo>
                <a:close/>
              </a:path>
              <a:path w="1270634" h="246380">
                <a:moveTo>
                  <a:pt x="442101" y="37569"/>
                </a:moveTo>
                <a:lnTo>
                  <a:pt x="435295" y="37569"/>
                </a:lnTo>
                <a:lnTo>
                  <a:pt x="435295" y="56354"/>
                </a:lnTo>
                <a:lnTo>
                  <a:pt x="442101" y="56354"/>
                </a:lnTo>
                <a:lnTo>
                  <a:pt x="442101" y="37569"/>
                </a:lnTo>
                <a:close/>
              </a:path>
              <a:path w="1270634" h="246380">
                <a:moveTo>
                  <a:pt x="477765" y="37569"/>
                </a:moveTo>
                <a:lnTo>
                  <a:pt x="442101" y="37569"/>
                </a:lnTo>
                <a:lnTo>
                  <a:pt x="442101" y="56354"/>
                </a:lnTo>
                <a:lnTo>
                  <a:pt x="477765" y="56354"/>
                </a:lnTo>
                <a:lnTo>
                  <a:pt x="477765" y="37569"/>
                </a:lnTo>
                <a:close/>
              </a:path>
              <a:path w="1270634" h="246380">
                <a:moveTo>
                  <a:pt x="442101" y="157900"/>
                </a:moveTo>
                <a:lnTo>
                  <a:pt x="282022" y="157900"/>
                </a:lnTo>
                <a:lnTo>
                  <a:pt x="282022" y="176413"/>
                </a:lnTo>
                <a:lnTo>
                  <a:pt x="419505" y="176413"/>
                </a:lnTo>
                <a:lnTo>
                  <a:pt x="419505" y="246379"/>
                </a:lnTo>
                <a:lnTo>
                  <a:pt x="442101" y="246379"/>
                </a:lnTo>
                <a:lnTo>
                  <a:pt x="442101" y="157900"/>
                </a:lnTo>
                <a:close/>
              </a:path>
              <a:path w="1270634" h="246380">
                <a:moveTo>
                  <a:pt x="319592" y="14701"/>
                </a:moveTo>
                <a:lnTo>
                  <a:pt x="279810" y="26356"/>
                </a:lnTo>
                <a:lnTo>
                  <a:pt x="255870" y="64640"/>
                </a:lnTo>
                <a:lnTo>
                  <a:pt x="255342" y="72961"/>
                </a:lnTo>
                <a:lnTo>
                  <a:pt x="255830" y="80765"/>
                </a:lnTo>
                <a:lnTo>
                  <a:pt x="273719" y="115090"/>
                </a:lnTo>
                <a:lnTo>
                  <a:pt x="310693" y="130761"/>
                </a:lnTo>
                <a:lnTo>
                  <a:pt x="319592" y="131221"/>
                </a:lnTo>
                <a:lnTo>
                  <a:pt x="328712" y="130761"/>
                </a:lnTo>
                <a:lnTo>
                  <a:pt x="365669" y="115090"/>
                </a:lnTo>
                <a:lnTo>
                  <a:pt x="368486" y="112164"/>
                </a:lnTo>
                <a:lnTo>
                  <a:pt x="311606" y="112164"/>
                </a:lnTo>
                <a:lnTo>
                  <a:pt x="304437" y="110530"/>
                </a:lnTo>
                <a:lnTo>
                  <a:pt x="277394" y="80765"/>
                </a:lnTo>
                <a:lnTo>
                  <a:pt x="277394" y="65338"/>
                </a:lnTo>
                <a:lnTo>
                  <a:pt x="304437" y="35663"/>
                </a:lnTo>
                <a:lnTo>
                  <a:pt x="311606" y="34030"/>
                </a:lnTo>
                <a:lnTo>
                  <a:pt x="368486" y="34030"/>
                </a:lnTo>
                <a:lnTo>
                  <a:pt x="365669" y="31103"/>
                </a:lnTo>
                <a:lnTo>
                  <a:pt x="328712" y="15177"/>
                </a:lnTo>
                <a:lnTo>
                  <a:pt x="319592" y="14701"/>
                </a:lnTo>
                <a:close/>
              </a:path>
              <a:path w="1270634" h="246380">
                <a:moveTo>
                  <a:pt x="368486" y="34030"/>
                </a:moveTo>
                <a:lnTo>
                  <a:pt x="327759" y="34030"/>
                </a:lnTo>
                <a:lnTo>
                  <a:pt x="335019" y="35663"/>
                </a:lnTo>
                <a:lnTo>
                  <a:pt x="347723" y="42197"/>
                </a:lnTo>
                <a:lnTo>
                  <a:pt x="352714" y="46825"/>
                </a:lnTo>
                <a:lnTo>
                  <a:pt x="356344" y="52815"/>
                </a:lnTo>
                <a:lnTo>
                  <a:pt x="360156" y="58623"/>
                </a:lnTo>
                <a:lnTo>
                  <a:pt x="362061" y="65338"/>
                </a:lnTo>
                <a:lnTo>
                  <a:pt x="362061" y="80765"/>
                </a:lnTo>
                <a:lnTo>
                  <a:pt x="360156" y="87662"/>
                </a:lnTo>
                <a:lnTo>
                  <a:pt x="356344" y="93651"/>
                </a:lnTo>
                <a:lnTo>
                  <a:pt x="352714" y="99459"/>
                </a:lnTo>
                <a:lnTo>
                  <a:pt x="347723" y="103996"/>
                </a:lnTo>
                <a:lnTo>
                  <a:pt x="335019" y="110530"/>
                </a:lnTo>
                <a:lnTo>
                  <a:pt x="327759" y="112164"/>
                </a:lnTo>
                <a:lnTo>
                  <a:pt x="368486" y="112164"/>
                </a:lnTo>
                <a:lnTo>
                  <a:pt x="383841" y="72961"/>
                </a:lnTo>
                <a:lnTo>
                  <a:pt x="383358" y="65338"/>
                </a:lnTo>
                <a:lnTo>
                  <a:pt x="383313" y="64640"/>
                </a:lnTo>
                <a:lnTo>
                  <a:pt x="381731" y="56830"/>
                </a:lnTo>
                <a:lnTo>
                  <a:pt x="379094" y="49531"/>
                </a:lnTo>
                <a:lnTo>
                  <a:pt x="375401" y="42742"/>
                </a:lnTo>
                <a:lnTo>
                  <a:pt x="370926" y="36565"/>
                </a:lnTo>
                <a:lnTo>
                  <a:pt x="368486" y="34030"/>
                </a:lnTo>
                <a:close/>
              </a:path>
              <a:path w="1270634" h="246380">
                <a:moveTo>
                  <a:pt x="703977" y="0"/>
                </a:moveTo>
                <a:lnTo>
                  <a:pt x="681381" y="0"/>
                </a:lnTo>
                <a:lnTo>
                  <a:pt x="681381" y="144016"/>
                </a:lnTo>
                <a:lnTo>
                  <a:pt x="703977" y="144016"/>
                </a:lnTo>
                <a:lnTo>
                  <a:pt x="703977" y="80379"/>
                </a:lnTo>
                <a:lnTo>
                  <a:pt x="687371" y="80379"/>
                </a:lnTo>
                <a:lnTo>
                  <a:pt x="687371" y="61526"/>
                </a:lnTo>
                <a:lnTo>
                  <a:pt x="703977" y="61526"/>
                </a:lnTo>
                <a:lnTo>
                  <a:pt x="703977" y="0"/>
                </a:lnTo>
                <a:close/>
              </a:path>
              <a:path w="1270634" h="246380">
                <a:moveTo>
                  <a:pt x="568400" y="23412"/>
                </a:moveTo>
                <a:lnTo>
                  <a:pt x="564044" y="23412"/>
                </a:lnTo>
                <a:lnTo>
                  <a:pt x="564044" y="43286"/>
                </a:lnTo>
                <a:lnTo>
                  <a:pt x="563772" y="49786"/>
                </a:lnTo>
                <a:lnTo>
                  <a:pt x="550858" y="86488"/>
                </a:lnTo>
                <a:lnTo>
                  <a:pt x="521285" y="114682"/>
                </a:lnTo>
                <a:lnTo>
                  <a:pt x="502245" y="123870"/>
                </a:lnTo>
                <a:lnTo>
                  <a:pt x="513952" y="141838"/>
                </a:lnTo>
                <a:lnTo>
                  <a:pt x="549888" y="119786"/>
                </a:lnTo>
                <a:lnTo>
                  <a:pt x="573845" y="85484"/>
                </a:lnTo>
                <a:lnTo>
                  <a:pt x="575774" y="80379"/>
                </a:lnTo>
                <a:lnTo>
                  <a:pt x="572995" y="72995"/>
                </a:lnTo>
                <a:lnTo>
                  <a:pt x="570442" y="63296"/>
                </a:lnTo>
                <a:lnTo>
                  <a:pt x="568911" y="53393"/>
                </a:lnTo>
                <a:lnTo>
                  <a:pt x="568400" y="43286"/>
                </a:lnTo>
                <a:lnTo>
                  <a:pt x="568400" y="23412"/>
                </a:lnTo>
                <a:close/>
              </a:path>
              <a:path w="1270634" h="246380">
                <a:moveTo>
                  <a:pt x="586913" y="23412"/>
                </a:moveTo>
                <a:lnTo>
                  <a:pt x="582557" y="23412"/>
                </a:lnTo>
                <a:lnTo>
                  <a:pt x="582557" y="43286"/>
                </a:lnTo>
                <a:lnTo>
                  <a:pt x="582236" y="49786"/>
                </a:lnTo>
                <a:lnTo>
                  <a:pt x="582169" y="51130"/>
                </a:lnTo>
                <a:lnTo>
                  <a:pt x="582057" y="53393"/>
                </a:lnTo>
                <a:lnTo>
                  <a:pt x="582013" y="54295"/>
                </a:lnTo>
                <a:lnTo>
                  <a:pt x="580379" y="64998"/>
                </a:lnTo>
                <a:lnTo>
                  <a:pt x="577781" y="74917"/>
                </a:lnTo>
                <a:lnTo>
                  <a:pt x="577657" y="75394"/>
                </a:lnTo>
                <a:lnTo>
                  <a:pt x="575774" y="80379"/>
                </a:lnTo>
                <a:lnTo>
                  <a:pt x="576568" y="82489"/>
                </a:lnTo>
                <a:lnTo>
                  <a:pt x="581196" y="91473"/>
                </a:lnTo>
                <a:lnTo>
                  <a:pt x="607791" y="121692"/>
                </a:lnTo>
                <a:lnTo>
                  <a:pt x="635100" y="136393"/>
                </a:lnTo>
                <a:lnTo>
                  <a:pt x="646534" y="118425"/>
                </a:lnTo>
                <a:lnTo>
                  <a:pt x="637941" y="114852"/>
                </a:lnTo>
                <a:lnTo>
                  <a:pt x="629859" y="110666"/>
                </a:lnTo>
                <a:lnTo>
                  <a:pt x="598330" y="81213"/>
                </a:lnTo>
                <a:lnTo>
                  <a:pt x="586913" y="43286"/>
                </a:lnTo>
                <a:lnTo>
                  <a:pt x="586913" y="23412"/>
                </a:lnTo>
                <a:close/>
              </a:path>
              <a:path w="1270634" h="246380">
                <a:moveTo>
                  <a:pt x="582557" y="23412"/>
                </a:moveTo>
                <a:lnTo>
                  <a:pt x="568400" y="23412"/>
                </a:lnTo>
                <a:lnTo>
                  <a:pt x="568400" y="43286"/>
                </a:lnTo>
                <a:lnTo>
                  <a:pt x="568729" y="49786"/>
                </a:lnTo>
                <a:lnTo>
                  <a:pt x="568797" y="51130"/>
                </a:lnTo>
                <a:lnTo>
                  <a:pt x="568911" y="53393"/>
                </a:lnTo>
                <a:lnTo>
                  <a:pt x="570332" y="62581"/>
                </a:lnTo>
                <a:lnTo>
                  <a:pt x="570442" y="63296"/>
                </a:lnTo>
                <a:lnTo>
                  <a:pt x="572995" y="72995"/>
                </a:lnTo>
                <a:lnTo>
                  <a:pt x="575774" y="80379"/>
                </a:lnTo>
                <a:lnTo>
                  <a:pt x="577657" y="75394"/>
                </a:lnTo>
                <a:lnTo>
                  <a:pt x="580379" y="64998"/>
                </a:lnTo>
                <a:lnTo>
                  <a:pt x="582013" y="54295"/>
                </a:lnTo>
                <a:lnTo>
                  <a:pt x="582557" y="43286"/>
                </a:lnTo>
                <a:lnTo>
                  <a:pt x="582557" y="23412"/>
                </a:lnTo>
                <a:close/>
              </a:path>
              <a:path w="1270634" h="246380">
                <a:moveTo>
                  <a:pt x="681381" y="61526"/>
                </a:moveTo>
                <a:lnTo>
                  <a:pt x="632650" y="61526"/>
                </a:lnTo>
                <a:lnTo>
                  <a:pt x="632650" y="80379"/>
                </a:lnTo>
                <a:lnTo>
                  <a:pt x="681381" y="80379"/>
                </a:lnTo>
                <a:lnTo>
                  <a:pt x="681381" y="61526"/>
                </a:lnTo>
                <a:close/>
              </a:path>
              <a:path w="1270634" h="246380">
                <a:moveTo>
                  <a:pt x="703977" y="61526"/>
                </a:moveTo>
                <a:lnTo>
                  <a:pt x="687371" y="61526"/>
                </a:lnTo>
                <a:lnTo>
                  <a:pt x="687371" y="80379"/>
                </a:lnTo>
                <a:lnTo>
                  <a:pt x="703977" y="80379"/>
                </a:lnTo>
                <a:lnTo>
                  <a:pt x="703977" y="61526"/>
                </a:lnTo>
                <a:close/>
              </a:path>
              <a:path w="1270634" h="246380">
                <a:moveTo>
                  <a:pt x="640817" y="15790"/>
                </a:moveTo>
                <a:lnTo>
                  <a:pt x="509324" y="15790"/>
                </a:lnTo>
                <a:lnTo>
                  <a:pt x="509324" y="34302"/>
                </a:lnTo>
                <a:lnTo>
                  <a:pt x="564044" y="34302"/>
                </a:lnTo>
                <a:lnTo>
                  <a:pt x="564044" y="23412"/>
                </a:lnTo>
                <a:lnTo>
                  <a:pt x="640817" y="23412"/>
                </a:lnTo>
                <a:lnTo>
                  <a:pt x="640817" y="15790"/>
                </a:lnTo>
                <a:close/>
              </a:path>
              <a:path w="1270634" h="246380">
                <a:moveTo>
                  <a:pt x="640817" y="23412"/>
                </a:moveTo>
                <a:lnTo>
                  <a:pt x="586913" y="23412"/>
                </a:lnTo>
                <a:lnTo>
                  <a:pt x="586913" y="34302"/>
                </a:lnTo>
                <a:lnTo>
                  <a:pt x="640817" y="34302"/>
                </a:lnTo>
                <a:lnTo>
                  <a:pt x="640817" y="23412"/>
                </a:lnTo>
                <a:close/>
              </a:path>
              <a:path w="1270634" h="246380">
                <a:moveTo>
                  <a:pt x="703977" y="156267"/>
                </a:moveTo>
                <a:lnTo>
                  <a:pt x="544171" y="156267"/>
                </a:lnTo>
                <a:lnTo>
                  <a:pt x="544171" y="243113"/>
                </a:lnTo>
                <a:lnTo>
                  <a:pt x="703977" y="243113"/>
                </a:lnTo>
                <a:lnTo>
                  <a:pt x="703977" y="224600"/>
                </a:lnTo>
                <a:lnTo>
                  <a:pt x="566495" y="224600"/>
                </a:lnTo>
                <a:lnTo>
                  <a:pt x="566495" y="174235"/>
                </a:lnTo>
                <a:lnTo>
                  <a:pt x="703977" y="174235"/>
                </a:lnTo>
                <a:lnTo>
                  <a:pt x="703977" y="156267"/>
                </a:lnTo>
                <a:close/>
              </a:path>
              <a:path w="1270634" h="246380">
                <a:moveTo>
                  <a:pt x="703977" y="174235"/>
                </a:moveTo>
                <a:lnTo>
                  <a:pt x="681926" y="174235"/>
                </a:lnTo>
                <a:lnTo>
                  <a:pt x="681926" y="224600"/>
                </a:lnTo>
                <a:lnTo>
                  <a:pt x="703977" y="224600"/>
                </a:lnTo>
                <a:lnTo>
                  <a:pt x="703977" y="174235"/>
                </a:lnTo>
                <a:close/>
              </a:path>
              <a:path w="1270634" h="246380">
                <a:moveTo>
                  <a:pt x="862514" y="26952"/>
                </a:moveTo>
                <a:lnTo>
                  <a:pt x="858158" y="26952"/>
                </a:lnTo>
                <a:lnTo>
                  <a:pt x="858158" y="52270"/>
                </a:lnTo>
                <a:lnTo>
                  <a:pt x="857681" y="60619"/>
                </a:lnTo>
                <a:lnTo>
                  <a:pt x="840803" y="100593"/>
                </a:lnTo>
                <a:lnTo>
                  <a:pt x="804782" y="128583"/>
                </a:lnTo>
                <a:lnTo>
                  <a:pt x="795815" y="132310"/>
                </a:lnTo>
                <a:lnTo>
                  <a:pt x="807521" y="150005"/>
                </a:lnTo>
                <a:lnTo>
                  <a:pt x="843730" y="128226"/>
                </a:lnTo>
                <a:lnTo>
                  <a:pt x="868231" y="94196"/>
                </a:lnTo>
                <a:lnTo>
                  <a:pt x="870072" y="89430"/>
                </a:lnTo>
                <a:lnTo>
                  <a:pt x="867415" y="82846"/>
                </a:lnTo>
                <a:lnTo>
                  <a:pt x="864692" y="73029"/>
                </a:lnTo>
                <a:lnTo>
                  <a:pt x="863143" y="63364"/>
                </a:lnTo>
                <a:lnTo>
                  <a:pt x="863059" y="62837"/>
                </a:lnTo>
                <a:lnTo>
                  <a:pt x="862514" y="52270"/>
                </a:lnTo>
                <a:lnTo>
                  <a:pt x="862514" y="26952"/>
                </a:lnTo>
                <a:close/>
              </a:path>
              <a:path w="1270634" h="246380">
                <a:moveTo>
                  <a:pt x="881027" y="26952"/>
                </a:moveTo>
                <a:lnTo>
                  <a:pt x="876943" y="26952"/>
                </a:lnTo>
                <a:lnTo>
                  <a:pt x="876943" y="52270"/>
                </a:lnTo>
                <a:lnTo>
                  <a:pt x="876533" y="60619"/>
                </a:lnTo>
                <a:lnTo>
                  <a:pt x="876520" y="60897"/>
                </a:lnTo>
                <a:lnTo>
                  <a:pt x="876399" y="63364"/>
                </a:lnTo>
                <a:lnTo>
                  <a:pt x="874765" y="74050"/>
                </a:lnTo>
                <a:lnTo>
                  <a:pt x="872097" y="84123"/>
                </a:lnTo>
                <a:lnTo>
                  <a:pt x="872043" y="84327"/>
                </a:lnTo>
                <a:lnTo>
                  <a:pt x="870072" y="89430"/>
                </a:lnTo>
                <a:lnTo>
                  <a:pt x="871226" y="92290"/>
                </a:lnTo>
                <a:lnTo>
                  <a:pt x="895728" y="124415"/>
                </a:lnTo>
                <a:lnTo>
                  <a:pt x="931664" y="145105"/>
                </a:lnTo>
                <a:lnTo>
                  <a:pt x="943098" y="127409"/>
                </a:lnTo>
                <a:lnTo>
                  <a:pt x="936428" y="125027"/>
                </a:lnTo>
                <a:lnTo>
                  <a:pt x="930031" y="122237"/>
                </a:lnTo>
                <a:lnTo>
                  <a:pt x="898450" y="98007"/>
                </a:lnTo>
                <a:lnTo>
                  <a:pt x="888592" y="84327"/>
                </a:lnTo>
                <a:lnTo>
                  <a:pt x="888468" y="84123"/>
                </a:lnTo>
                <a:lnTo>
                  <a:pt x="885383" y="76500"/>
                </a:lnTo>
                <a:lnTo>
                  <a:pt x="882479" y="68695"/>
                </a:lnTo>
                <a:lnTo>
                  <a:pt x="881077" y="60897"/>
                </a:lnTo>
                <a:lnTo>
                  <a:pt x="881027" y="26952"/>
                </a:lnTo>
                <a:close/>
              </a:path>
              <a:path w="1270634" h="246380">
                <a:moveTo>
                  <a:pt x="876943" y="26952"/>
                </a:moveTo>
                <a:lnTo>
                  <a:pt x="862514" y="26952"/>
                </a:lnTo>
                <a:lnTo>
                  <a:pt x="862514" y="52270"/>
                </a:lnTo>
                <a:lnTo>
                  <a:pt x="862945" y="60619"/>
                </a:lnTo>
                <a:lnTo>
                  <a:pt x="863059" y="62837"/>
                </a:lnTo>
                <a:lnTo>
                  <a:pt x="864692" y="73029"/>
                </a:lnTo>
                <a:lnTo>
                  <a:pt x="867415" y="82846"/>
                </a:lnTo>
                <a:lnTo>
                  <a:pt x="870072" y="89430"/>
                </a:lnTo>
                <a:lnTo>
                  <a:pt x="872043" y="84327"/>
                </a:lnTo>
                <a:lnTo>
                  <a:pt x="874765" y="74050"/>
                </a:lnTo>
                <a:lnTo>
                  <a:pt x="876399" y="63364"/>
                </a:lnTo>
                <a:lnTo>
                  <a:pt x="876943" y="52270"/>
                </a:lnTo>
                <a:lnTo>
                  <a:pt x="876943" y="26952"/>
                </a:lnTo>
                <a:close/>
              </a:path>
              <a:path w="1270634" h="246380">
                <a:moveTo>
                  <a:pt x="936564" y="20418"/>
                </a:moveTo>
                <a:lnTo>
                  <a:pt x="801804" y="20418"/>
                </a:lnTo>
                <a:lnTo>
                  <a:pt x="801804" y="38930"/>
                </a:lnTo>
                <a:lnTo>
                  <a:pt x="858158" y="38930"/>
                </a:lnTo>
                <a:lnTo>
                  <a:pt x="858158" y="26952"/>
                </a:lnTo>
                <a:lnTo>
                  <a:pt x="936564" y="26952"/>
                </a:lnTo>
                <a:lnTo>
                  <a:pt x="936564" y="20418"/>
                </a:lnTo>
                <a:close/>
              </a:path>
              <a:path w="1270634" h="246380">
                <a:moveTo>
                  <a:pt x="936564" y="26952"/>
                </a:moveTo>
                <a:lnTo>
                  <a:pt x="881027" y="26952"/>
                </a:lnTo>
                <a:lnTo>
                  <a:pt x="881027" y="38930"/>
                </a:lnTo>
                <a:lnTo>
                  <a:pt x="936564" y="38930"/>
                </a:lnTo>
                <a:lnTo>
                  <a:pt x="936564" y="26952"/>
                </a:lnTo>
                <a:close/>
              </a:path>
              <a:path w="1270634" h="246380">
                <a:moveTo>
                  <a:pt x="994280" y="272"/>
                </a:moveTo>
                <a:lnTo>
                  <a:pt x="971684" y="272"/>
                </a:lnTo>
                <a:lnTo>
                  <a:pt x="971684" y="180497"/>
                </a:lnTo>
                <a:lnTo>
                  <a:pt x="994280" y="180497"/>
                </a:lnTo>
                <a:lnTo>
                  <a:pt x="994280" y="272"/>
                </a:lnTo>
                <a:close/>
              </a:path>
              <a:path w="1270634" h="246380">
                <a:moveTo>
                  <a:pt x="858703" y="163618"/>
                </a:moveTo>
                <a:lnTo>
                  <a:pt x="836107" y="163618"/>
                </a:lnTo>
                <a:lnTo>
                  <a:pt x="836107" y="240935"/>
                </a:lnTo>
                <a:lnTo>
                  <a:pt x="1001903" y="240935"/>
                </a:lnTo>
                <a:lnTo>
                  <a:pt x="1001903" y="230589"/>
                </a:lnTo>
                <a:lnTo>
                  <a:pt x="858703" y="230589"/>
                </a:lnTo>
                <a:lnTo>
                  <a:pt x="858703" y="163618"/>
                </a:lnTo>
                <a:close/>
              </a:path>
              <a:path w="1270634" h="246380">
                <a:moveTo>
                  <a:pt x="1001903" y="222422"/>
                </a:moveTo>
                <a:lnTo>
                  <a:pt x="858703" y="222422"/>
                </a:lnTo>
                <a:lnTo>
                  <a:pt x="858703" y="230589"/>
                </a:lnTo>
                <a:lnTo>
                  <a:pt x="1001903" y="230589"/>
                </a:lnTo>
                <a:lnTo>
                  <a:pt x="1001903" y="222422"/>
                </a:lnTo>
                <a:close/>
              </a:path>
              <a:path w="1270634" h="246380">
                <a:moveTo>
                  <a:pt x="1234105" y="0"/>
                </a:moveTo>
                <a:lnTo>
                  <a:pt x="1211509" y="0"/>
                </a:lnTo>
                <a:lnTo>
                  <a:pt x="1211509" y="178319"/>
                </a:lnTo>
                <a:lnTo>
                  <a:pt x="1234105" y="178319"/>
                </a:lnTo>
                <a:lnTo>
                  <a:pt x="1234105" y="91745"/>
                </a:lnTo>
                <a:lnTo>
                  <a:pt x="1227026" y="91745"/>
                </a:lnTo>
                <a:lnTo>
                  <a:pt x="1227026" y="72961"/>
                </a:lnTo>
                <a:lnTo>
                  <a:pt x="1234105" y="72961"/>
                </a:lnTo>
                <a:lnTo>
                  <a:pt x="1234105" y="0"/>
                </a:lnTo>
                <a:close/>
              </a:path>
              <a:path w="1270634" h="246380">
                <a:moveTo>
                  <a:pt x="1234105" y="72961"/>
                </a:moveTo>
                <a:lnTo>
                  <a:pt x="1227026" y="72961"/>
                </a:lnTo>
                <a:lnTo>
                  <a:pt x="1227026" y="91745"/>
                </a:lnTo>
                <a:lnTo>
                  <a:pt x="1234105" y="91745"/>
                </a:lnTo>
                <a:lnTo>
                  <a:pt x="1234105" y="72961"/>
                </a:lnTo>
                <a:close/>
              </a:path>
              <a:path w="1270634" h="246380">
                <a:moveTo>
                  <a:pt x="1270585" y="72961"/>
                </a:moveTo>
                <a:lnTo>
                  <a:pt x="1234105" y="72961"/>
                </a:lnTo>
                <a:lnTo>
                  <a:pt x="1234105" y="91745"/>
                </a:lnTo>
                <a:lnTo>
                  <a:pt x="1270585" y="91745"/>
                </a:lnTo>
                <a:lnTo>
                  <a:pt x="1270585" y="72961"/>
                </a:lnTo>
                <a:close/>
              </a:path>
              <a:path w="1270634" h="246380">
                <a:moveTo>
                  <a:pt x="1163049" y="21234"/>
                </a:moveTo>
                <a:lnTo>
                  <a:pt x="1054424" y="21234"/>
                </a:lnTo>
                <a:lnTo>
                  <a:pt x="1054424" y="134760"/>
                </a:lnTo>
                <a:lnTo>
                  <a:pt x="1088999" y="134760"/>
                </a:lnTo>
                <a:lnTo>
                  <a:pt x="1118674" y="134215"/>
                </a:lnTo>
                <a:lnTo>
                  <a:pt x="1162675" y="130455"/>
                </a:lnTo>
                <a:lnTo>
                  <a:pt x="1188096" y="126320"/>
                </a:lnTo>
                <a:lnTo>
                  <a:pt x="1188056" y="126048"/>
                </a:lnTo>
                <a:lnTo>
                  <a:pt x="1076748" y="126048"/>
                </a:lnTo>
                <a:lnTo>
                  <a:pt x="1076748" y="39747"/>
                </a:lnTo>
                <a:lnTo>
                  <a:pt x="1163049" y="39747"/>
                </a:lnTo>
                <a:lnTo>
                  <a:pt x="1163049" y="21234"/>
                </a:lnTo>
                <a:close/>
              </a:path>
              <a:path w="1270634" h="246380">
                <a:moveTo>
                  <a:pt x="1185373" y="107808"/>
                </a:moveTo>
                <a:lnTo>
                  <a:pt x="1144758" y="113848"/>
                </a:lnTo>
                <a:lnTo>
                  <a:pt x="1088672" y="115975"/>
                </a:lnTo>
                <a:lnTo>
                  <a:pt x="1076748" y="115975"/>
                </a:lnTo>
                <a:lnTo>
                  <a:pt x="1076748" y="126048"/>
                </a:lnTo>
                <a:lnTo>
                  <a:pt x="1188056" y="126048"/>
                </a:lnTo>
                <a:lnTo>
                  <a:pt x="1185373" y="107808"/>
                </a:lnTo>
                <a:close/>
              </a:path>
              <a:path w="1270634" h="246380">
                <a:moveTo>
                  <a:pt x="1103156" y="160351"/>
                </a:moveTo>
                <a:lnTo>
                  <a:pt x="1080832" y="160351"/>
                </a:lnTo>
                <a:lnTo>
                  <a:pt x="1080832" y="240935"/>
                </a:lnTo>
                <a:lnTo>
                  <a:pt x="1244995" y="240935"/>
                </a:lnTo>
                <a:lnTo>
                  <a:pt x="1244995" y="230862"/>
                </a:lnTo>
                <a:lnTo>
                  <a:pt x="1103156" y="230862"/>
                </a:lnTo>
                <a:lnTo>
                  <a:pt x="1103156" y="160351"/>
                </a:lnTo>
                <a:close/>
              </a:path>
              <a:path w="1270634" h="246380">
                <a:moveTo>
                  <a:pt x="1244995" y="222422"/>
                </a:moveTo>
                <a:lnTo>
                  <a:pt x="1103156" y="222422"/>
                </a:lnTo>
                <a:lnTo>
                  <a:pt x="1103156" y="230862"/>
                </a:lnTo>
                <a:lnTo>
                  <a:pt x="1244995" y="230862"/>
                </a:lnTo>
                <a:lnTo>
                  <a:pt x="1244995" y="22242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11915867" y="523544"/>
            <a:ext cx="3728085" cy="785495"/>
            <a:chOff x="11915867" y="523544"/>
            <a:chExt cx="3728085" cy="785495"/>
          </a:xfrm>
        </p:grpSpPr>
        <p:sp>
          <p:nvSpPr>
            <p:cNvPr id="22" name="object 22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535F6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2999" y="2721781"/>
            <a:ext cx="5463936" cy="255699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266" y="1922286"/>
            <a:ext cx="2722707" cy="46792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32961" y="2649134"/>
            <a:ext cx="13005435" cy="7445375"/>
            <a:chOff x="732961" y="2649134"/>
            <a:chExt cx="13005435" cy="74453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961" y="2649134"/>
              <a:ext cx="13004839" cy="74447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32961" y="2649134"/>
              <a:ext cx="13005435" cy="7445375"/>
            </a:xfrm>
            <a:custGeom>
              <a:avLst/>
              <a:gdLst/>
              <a:ahLst/>
              <a:cxnLst/>
              <a:rect l="l" t="t" r="r" b="b"/>
              <a:pathLst>
                <a:path w="13005435" h="7445375">
                  <a:moveTo>
                    <a:pt x="167534" y="0"/>
                  </a:moveTo>
                  <a:lnTo>
                    <a:pt x="122996" y="5984"/>
                  </a:lnTo>
                  <a:lnTo>
                    <a:pt x="82976" y="22873"/>
                  </a:lnTo>
                  <a:lnTo>
                    <a:pt x="49069" y="49069"/>
                  </a:lnTo>
                  <a:lnTo>
                    <a:pt x="22873" y="82976"/>
                  </a:lnTo>
                  <a:lnTo>
                    <a:pt x="5984" y="122996"/>
                  </a:lnTo>
                  <a:lnTo>
                    <a:pt x="0" y="167534"/>
                  </a:lnTo>
                  <a:lnTo>
                    <a:pt x="0" y="7277265"/>
                  </a:lnTo>
                  <a:lnTo>
                    <a:pt x="5984" y="7321802"/>
                  </a:lnTo>
                  <a:lnTo>
                    <a:pt x="22873" y="7361822"/>
                  </a:lnTo>
                  <a:lnTo>
                    <a:pt x="48949" y="7395573"/>
                  </a:lnTo>
                  <a:lnTo>
                    <a:pt x="49069" y="7395729"/>
                  </a:lnTo>
                  <a:lnTo>
                    <a:pt x="82976" y="7421926"/>
                  </a:lnTo>
                  <a:lnTo>
                    <a:pt x="122997" y="7438815"/>
                  </a:lnTo>
                  <a:lnTo>
                    <a:pt x="167534" y="7444799"/>
                  </a:lnTo>
                  <a:lnTo>
                    <a:pt x="167534" y="7423857"/>
                  </a:lnTo>
                  <a:lnTo>
                    <a:pt x="121199" y="7416384"/>
                  </a:lnTo>
                  <a:lnTo>
                    <a:pt x="80958" y="7395573"/>
                  </a:lnTo>
                  <a:lnTo>
                    <a:pt x="49225" y="7363840"/>
                  </a:lnTo>
                  <a:lnTo>
                    <a:pt x="28415" y="7323599"/>
                  </a:lnTo>
                  <a:lnTo>
                    <a:pt x="20941" y="7277265"/>
                  </a:lnTo>
                  <a:lnTo>
                    <a:pt x="20941" y="167534"/>
                  </a:lnTo>
                  <a:lnTo>
                    <a:pt x="28415" y="121199"/>
                  </a:lnTo>
                  <a:lnTo>
                    <a:pt x="49225" y="80958"/>
                  </a:lnTo>
                  <a:lnTo>
                    <a:pt x="80958" y="49225"/>
                  </a:lnTo>
                  <a:lnTo>
                    <a:pt x="121199" y="28415"/>
                  </a:lnTo>
                  <a:lnTo>
                    <a:pt x="167534" y="20941"/>
                  </a:lnTo>
                  <a:lnTo>
                    <a:pt x="167534" y="0"/>
                  </a:lnTo>
                  <a:close/>
                </a:path>
                <a:path w="13005435" h="7445375">
                  <a:moveTo>
                    <a:pt x="12837305" y="7423857"/>
                  </a:moveTo>
                  <a:lnTo>
                    <a:pt x="167534" y="7423857"/>
                  </a:lnTo>
                  <a:lnTo>
                    <a:pt x="167534" y="7444799"/>
                  </a:lnTo>
                  <a:lnTo>
                    <a:pt x="12837305" y="7444799"/>
                  </a:lnTo>
                  <a:lnTo>
                    <a:pt x="12837305" y="7423857"/>
                  </a:lnTo>
                  <a:close/>
                </a:path>
                <a:path w="13005435" h="7445375">
                  <a:moveTo>
                    <a:pt x="12837305" y="0"/>
                  </a:moveTo>
                  <a:lnTo>
                    <a:pt x="12837305" y="20941"/>
                  </a:lnTo>
                  <a:lnTo>
                    <a:pt x="12883639" y="28415"/>
                  </a:lnTo>
                  <a:lnTo>
                    <a:pt x="12923880" y="49225"/>
                  </a:lnTo>
                  <a:lnTo>
                    <a:pt x="12955613" y="80958"/>
                  </a:lnTo>
                  <a:lnTo>
                    <a:pt x="12976424" y="121199"/>
                  </a:lnTo>
                  <a:lnTo>
                    <a:pt x="12983897" y="167534"/>
                  </a:lnTo>
                  <a:lnTo>
                    <a:pt x="12983897" y="7277265"/>
                  </a:lnTo>
                  <a:lnTo>
                    <a:pt x="12976424" y="7323599"/>
                  </a:lnTo>
                  <a:lnTo>
                    <a:pt x="12955613" y="7363840"/>
                  </a:lnTo>
                  <a:lnTo>
                    <a:pt x="12923880" y="7395573"/>
                  </a:lnTo>
                  <a:lnTo>
                    <a:pt x="12883639" y="7416384"/>
                  </a:lnTo>
                  <a:lnTo>
                    <a:pt x="12837305" y="7423857"/>
                  </a:lnTo>
                  <a:lnTo>
                    <a:pt x="12837305" y="7444799"/>
                  </a:lnTo>
                  <a:lnTo>
                    <a:pt x="12881842" y="7438815"/>
                  </a:lnTo>
                  <a:lnTo>
                    <a:pt x="12921863" y="7421926"/>
                  </a:lnTo>
                  <a:lnTo>
                    <a:pt x="12955769" y="7395729"/>
                  </a:lnTo>
                  <a:lnTo>
                    <a:pt x="12981966" y="7361822"/>
                  </a:lnTo>
                  <a:lnTo>
                    <a:pt x="12998855" y="7321802"/>
                  </a:lnTo>
                  <a:lnTo>
                    <a:pt x="13004839" y="7277265"/>
                  </a:lnTo>
                  <a:lnTo>
                    <a:pt x="13004839" y="167534"/>
                  </a:lnTo>
                  <a:lnTo>
                    <a:pt x="12998855" y="122996"/>
                  </a:lnTo>
                  <a:lnTo>
                    <a:pt x="12981966" y="82976"/>
                  </a:lnTo>
                  <a:lnTo>
                    <a:pt x="12955890" y="49225"/>
                  </a:lnTo>
                  <a:lnTo>
                    <a:pt x="12955769" y="49069"/>
                  </a:lnTo>
                  <a:lnTo>
                    <a:pt x="12921863" y="22873"/>
                  </a:lnTo>
                  <a:lnTo>
                    <a:pt x="12881842" y="5984"/>
                  </a:lnTo>
                  <a:lnTo>
                    <a:pt x="12837305" y="0"/>
                  </a:lnTo>
                  <a:close/>
                </a:path>
                <a:path w="13005435" h="7445375">
                  <a:moveTo>
                    <a:pt x="12837305" y="0"/>
                  </a:moveTo>
                  <a:lnTo>
                    <a:pt x="167534" y="0"/>
                  </a:lnTo>
                  <a:lnTo>
                    <a:pt x="167534" y="20941"/>
                  </a:lnTo>
                  <a:lnTo>
                    <a:pt x="12837305" y="20941"/>
                  </a:lnTo>
                  <a:lnTo>
                    <a:pt x="1283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3174" y="6994551"/>
              <a:ext cx="6366298" cy="292137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073169" y="6994556"/>
              <a:ext cx="6366510" cy="2921635"/>
            </a:xfrm>
            <a:custGeom>
              <a:avLst/>
              <a:gdLst/>
              <a:ahLst/>
              <a:cxnLst/>
              <a:rect l="l" t="t" r="r" b="b"/>
              <a:pathLst>
                <a:path w="6366509" h="2921634">
                  <a:moveTo>
                    <a:pt x="6366294" y="0"/>
                  </a:moveTo>
                  <a:lnTo>
                    <a:pt x="6345352" y="0"/>
                  </a:lnTo>
                  <a:lnTo>
                    <a:pt x="6345352" y="20942"/>
                  </a:lnTo>
                  <a:lnTo>
                    <a:pt x="6345352" y="2900438"/>
                  </a:lnTo>
                  <a:lnTo>
                    <a:pt x="20942" y="2900438"/>
                  </a:lnTo>
                  <a:lnTo>
                    <a:pt x="20942" y="20942"/>
                  </a:lnTo>
                  <a:lnTo>
                    <a:pt x="6345352" y="20942"/>
                  </a:lnTo>
                  <a:lnTo>
                    <a:pt x="6345352" y="0"/>
                  </a:lnTo>
                  <a:lnTo>
                    <a:pt x="20942" y="0"/>
                  </a:lnTo>
                  <a:lnTo>
                    <a:pt x="0" y="0"/>
                  </a:lnTo>
                  <a:lnTo>
                    <a:pt x="0" y="2921381"/>
                  </a:lnTo>
                  <a:lnTo>
                    <a:pt x="20942" y="2921381"/>
                  </a:lnTo>
                  <a:lnTo>
                    <a:pt x="6345352" y="2921381"/>
                  </a:lnTo>
                  <a:lnTo>
                    <a:pt x="6366294" y="2921381"/>
                  </a:lnTo>
                  <a:lnTo>
                    <a:pt x="63662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5643502" y="523544"/>
            <a:ext cx="3728085" cy="785495"/>
          </a:xfrm>
          <a:custGeom>
            <a:avLst/>
            <a:gdLst/>
            <a:ahLst/>
            <a:cxnLst/>
            <a:rect l="l" t="t" r="r" b="b"/>
            <a:pathLst>
              <a:path w="3728084" h="785494">
                <a:moveTo>
                  <a:pt x="0" y="0"/>
                </a:moveTo>
                <a:lnTo>
                  <a:pt x="3413508" y="0"/>
                </a:lnTo>
                <a:lnTo>
                  <a:pt x="3459927" y="3405"/>
                </a:lnTo>
                <a:lnTo>
                  <a:pt x="3504232" y="13299"/>
                </a:lnTo>
                <a:lnTo>
                  <a:pt x="3545936" y="29195"/>
                </a:lnTo>
                <a:lnTo>
                  <a:pt x="3584553" y="50607"/>
                </a:lnTo>
                <a:lnTo>
                  <a:pt x="3619598" y="77049"/>
                </a:lnTo>
                <a:lnTo>
                  <a:pt x="3650585" y="108036"/>
                </a:lnTo>
                <a:lnTo>
                  <a:pt x="3677027" y="143081"/>
                </a:lnTo>
                <a:lnTo>
                  <a:pt x="3698439" y="181698"/>
                </a:lnTo>
                <a:lnTo>
                  <a:pt x="3714335" y="223402"/>
                </a:lnTo>
                <a:lnTo>
                  <a:pt x="3724229" y="267707"/>
                </a:lnTo>
                <a:lnTo>
                  <a:pt x="3727635" y="314126"/>
                </a:lnTo>
                <a:lnTo>
                  <a:pt x="3727635" y="471189"/>
                </a:lnTo>
                <a:lnTo>
                  <a:pt x="3724229" y="517609"/>
                </a:lnTo>
                <a:lnTo>
                  <a:pt x="3714335" y="561913"/>
                </a:lnTo>
                <a:lnTo>
                  <a:pt x="3698439" y="603617"/>
                </a:lnTo>
                <a:lnTo>
                  <a:pt x="3677027" y="642235"/>
                </a:lnTo>
                <a:lnTo>
                  <a:pt x="3650585" y="677279"/>
                </a:lnTo>
                <a:lnTo>
                  <a:pt x="3619598" y="708266"/>
                </a:lnTo>
                <a:lnTo>
                  <a:pt x="3584553" y="734708"/>
                </a:lnTo>
                <a:lnTo>
                  <a:pt x="3545936" y="756120"/>
                </a:lnTo>
                <a:lnTo>
                  <a:pt x="3504232" y="772016"/>
                </a:lnTo>
                <a:lnTo>
                  <a:pt x="3459928" y="781910"/>
                </a:lnTo>
                <a:lnTo>
                  <a:pt x="3413508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675E8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1" name="object 11" descr=""/>
            <p:cNvSpPr/>
            <p:nvPr/>
          </p:nvSpPr>
          <p:spPr>
            <a:xfrm>
              <a:off x="732961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5" h="785494">
                  <a:moveTo>
                    <a:pt x="3727635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5"/>
                  </a:lnTo>
                  <a:lnTo>
                    <a:pt x="143081" y="50607"/>
                  </a:lnTo>
                  <a:lnTo>
                    <a:pt x="108036" y="77049"/>
                  </a:lnTo>
                  <a:lnTo>
                    <a:pt x="77049" y="108036"/>
                  </a:lnTo>
                  <a:lnTo>
                    <a:pt x="50607" y="143081"/>
                  </a:lnTo>
                  <a:lnTo>
                    <a:pt x="29195" y="181698"/>
                  </a:lnTo>
                  <a:lnTo>
                    <a:pt x="13299" y="223402"/>
                  </a:lnTo>
                  <a:lnTo>
                    <a:pt x="3405" y="267707"/>
                  </a:lnTo>
                  <a:lnTo>
                    <a:pt x="0" y="314126"/>
                  </a:lnTo>
                  <a:lnTo>
                    <a:pt x="0" y="471189"/>
                  </a:lnTo>
                  <a:lnTo>
                    <a:pt x="3405" y="517609"/>
                  </a:lnTo>
                  <a:lnTo>
                    <a:pt x="13299" y="561913"/>
                  </a:lnTo>
                  <a:lnTo>
                    <a:pt x="29195" y="603617"/>
                  </a:lnTo>
                  <a:lnTo>
                    <a:pt x="50607" y="642235"/>
                  </a:lnTo>
                  <a:lnTo>
                    <a:pt x="77049" y="677279"/>
                  </a:lnTo>
                  <a:lnTo>
                    <a:pt x="108036" y="708266"/>
                  </a:lnTo>
                  <a:lnTo>
                    <a:pt x="143081" y="734708"/>
                  </a:lnTo>
                  <a:lnTo>
                    <a:pt x="181698" y="756120"/>
                  </a:lnTo>
                  <a:lnTo>
                    <a:pt x="223402" y="772016"/>
                  </a:lnTo>
                  <a:lnTo>
                    <a:pt x="267707" y="781910"/>
                  </a:lnTo>
                  <a:lnTo>
                    <a:pt x="314126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6059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50482" y="807829"/>
              <a:ext cx="312420" cy="169545"/>
            </a:xfrm>
            <a:custGeom>
              <a:avLst/>
              <a:gdLst/>
              <a:ahLst/>
              <a:cxnLst/>
              <a:rect l="l" t="t" r="r" b="b"/>
              <a:pathLst>
                <a:path w="312419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12419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12419" h="169544">
                  <a:moveTo>
                    <a:pt x="253477" y="138477"/>
                  </a:moveTo>
                  <a:lnTo>
                    <a:pt x="217614" y="138477"/>
                  </a:lnTo>
                  <a:lnTo>
                    <a:pt x="217614" y="165963"/>
                  </a:lnTo>
                  <a:lnTo>
                    <a:pt x="312375" y="165963"/>
                  </a:lnTo>
                  <a:lnTo>
                    <a:pt x="312375" y="157848"/>
                  </a:lnTo>
                  <a:lnTo>
                    <a:pt x="253477" y="157848"/>
                  </a:lnTo>
                  <a:lnTo>
                    <a:pt x="253477" y="138477"/>
                  </a:lnTo>
                  <a:close/>
                </a:path>
                <a:path w="312419" h="169544">
                  <a:moveTo>
                    <a:pt x="286198" y="3141"/>
                  </a:moveTo>
                  <a:lnTo>
                    <a:pt x="253477" y="3141"/>
                  </a:lnTo>
                  <a:lnTo>
                    <a:pt x="262281" y="27224"/>
                  </a:lnTo>
                  <a:lnTo>
                    <a:pt x="262377" y="27486"/>
                  </a:lnTo>
                  <a:lnTo>
                    <a:pt x="260707" y="33332"/>
                  </a:lnTo>
                  <a:lnTo>
                    <a:pt x="260632" y="33594"/>
                  </a:lnTo>
                  <a:lnTo>
                    <a:pt x="257491" y="39004"/>
                  </a:lnTo>
                  <a:lnTo>
                    <a:pt x="253477" y="43175"/>
                  </a:lnTo>
                  <a:lnTo>
                    <a:pt x="253477" y="157848"/>
                  </a:lnTo>
                  <a:lnTo>
                    <a:pt x="286198" y="157848"/>
                  </a:lnTo>
                  <a:lnTo>
                    <a:pt x="286198" y="3141"/>
                  </a:lnTo>
                  <a:close/>
                </a:path>
                <a:path w="312419" h="169544">
                  <a:moveTo>
                    <a:pt x="312375" y="138477"/>
                  </a:moveTo>
                  <a:lnTo>
                    <a:pt x="286198" y="138477"/>
                  </a:lnTo>
                  <a:lnTo>
                    <a:pt x="286198" y="157848"/>
                  </a:lnTo>
                  <a:lnTo>
                    <a:pt x="312375" y="157848"/>
                  </a:lnTo>
                  <a:lnTo>
                    <a:pt x="312375" y="138477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22500" y="33332"/>
                  </a:lnTo>
                  <a:lnTo>
                    <a:pt x="210284" y="37433"/>
                  </a:lnTo>
                  <a:lnTo>
                    <a:pt x="217090" y="63087"/>
                  </a:lnTo>
                  <a:lnTo>
                    <a:pt x="253477" y="43175"/>
                  </a:lnTo>
                  <a:lnTo>
                    <a:pt x="253477" y="3141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53477" y="43175"/>
                  </a:lnTo>
                  <a:lnTo>
                    <a:pt x="257491" y="39004"/>
                  </a:lnTo>
                  <a:lnTo>
                    <a:pt x="260632" y="33594"/>
                  </a:lnTo>
                  <a:lnTo>
                    <a:pt x="262377" y="27486"/>
                  </a:lnTo>
                  <a:lnTo>
                    <a:pt x="253477" y="314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45827" y="769589"/>
              <a:ext cx="1516380" cy="246379"/>
            </a:xfrm>
            <a:custGeom>
              <a:avLst/>
              <a:gdLst/>
              <a:ahLst/>
              <a:cxnLst/>
              <a:rect l="l" t="t" r="r" b="b"/>
              <a:pathLst>
                <a:path w="1516379" h="246380">
                  <a:moveTo>
                    <a:pt x="223239" y="195742"/>
                  </a:moveTo>
                  <a:lnTo>
                    <a:pt x="0" y="195742"/>
                  </a:lnTo>
                  <a:lnTo>
                    <a:pt x="0" y="214799"/>
                  </a:lnTo>
                  <a:lnTo>
                    <a:pt x="223239" y="214799"/>
                  </a:lnTo>
                  <a:lnTo>
                    <a:pt x="223239" y="195742"/>
                  </a:lnTo>
                  <a:close/>
                </a:path>
                <a:path w="1516379" h="246380">
                  <a:moveTo>
                    <a:pt x="57715" y="128498"/>
                  </a:moveTo>
                  <a:lnTo>
                    <a:pt x="20145" y="128498"/>
                  </a:lnTo>
                  <a:lnTo>
                    <a:pt x="20145" y="147011"/>
                  </a:lnTo>
                  <a:lnTo>
                    <a:pt x="201732" y="147011"/>
                  </a:lnTo>
                  <a:lnTo>
                    <a:pt x="201732" y="130676"/>
                  </a:lnTo>
                  <a:lnTo>
                    <a:pt x="57715" y="130676"/>
                  </a:lnTo>
                  <a:lnTo>
                    <a:pt x="57715" y="128498"/>
                  </a:lnTo>
                  <a:close/>
                </a:path>
                <a:path w="1516379" h="246380">
                  <a:moveTo>
                    <a:pt x="80311" y="41653"/>
                  </a:moveTo>
                  <a:lnTo>
                    <a:pt x="57715" y="41653"/>
                  </a:lnTo>
                  <a:lnTo>
                    <a:pt x="57715" y="130676"/>
                  </a:lnTo>
                  <a:lnTo>
                    <a:pt x="80311" y="130676"/>
                  </a:lnTo>
                  <a:lnTo>
                    <a:pt x="80311" y="41653"/>
                  </a:lnTo>
                  <a:close/>
                </a:path>
                <a:path w="1516379" h="246380">
                  <a:moveTo>
                    <a:pt x="141566" y="128498"/>
                  </a:moveTo>
                  <a:lnTo>
                    <a:pt x="80311" y="128498"/>
                  </a:lnTo>
                  <a:lnTo>
                    <a:pt x="80311" y="130676"/>
                  </a:lnTo>
                  <a:lnTo>
                    <a:pt x="141566" y="130676"/>
                  </a:lnTo>
                  <a:lnTo>
                    <a:pt x="141566" y="128498"/>
                  </a:lnTo>
                  <a:close/>
                </a:path>
                <a:path w="1516379" h="246380">
                  <a:moveTo>
                    <a:pt x="163890" y="41653"/>
                  </a:moveTo>
                  <a:lnTo>
                    <a:pt x="141566" y="41653"/>
                  </a:lnTo>
                  <a:lnTo>
                    <a:pt x="141566" y="130676"/>
                  </a:lnTo>
                  <a:lnTo>
                    <a:pt x="163890" y="130676"/>
                  </a:lnTo>
                  <a:lnTo>
                    <a:pt x="163890" y="41653"/>
                  </a:lnTo>
                  <a:close/>
                </a:path>
                <a:path w="1516379" h="246380">
                  <a:moveTo>
                    <a:pt x="201732" y="128498"/>
                  </a:moveTo>
                  <a:lnTo>
                    <a:pt x="163890" y="128498"/>
                  </a:lnTo>
                  <a:lnTo>
                    <a:pt x="163890" y="130676"/>
                  </a:lnTo>
                  <a:lnTo>
                    <a:pt x="201732" y="130676"/>
                  </a:lnTo>
                  <a:lnTo>
                    <a:pt x="201732" y="128498"/>
                  </a:lnTo>
                  <a:close/>
                </a:path>
                <a:path w="1516379" h="246380">
                  <a:moveTo>
                    <a:pt x="202276" y="24774"/>
                  </a:moveTo>
                  <a:lnTo>
                    <a:pt x="19601" y="24774"/>
                  </a:lnTo>
                  <a:lnTo>
                    <a:pt x="19601" y="43286"/>
                  </a:lnTo>
                  <a:lnTo>
                    <a:pt x="57715" y="43286"/>
                  </a:lnTo>
                  <a:lnTo>
                    <a:pt x="57715" y="41653"/>
                  </a:lnTo>
                  <a:lnTo>
                    <a:pt x="202276" y="41653"/>
                  </a:lnTo>
                  <a:lnTo>
                    <a:pt x="202276" y="24774"/>
                  </a:lnTo>
                  <a:close/>
                </a:path>
                <a:path w="1516379" h="246380">
                  <a:moveTo>
                    <a:pt x="141566" y="41653"/>
                  </a:moveTo>
                  <a:lnTo>
                    <a:pt x="80311" y="41653"/>
                  </a:lnTo>
                  <a:lnTo>
                    <a:pt x="80311" y="43286"/>
                  </a:lnTo>
                  <a:lnTo>
                    <a:pt x="141566" y="43286"/>
                  </a:lnTo>
                  <a:lnTo>
                    <a:pt x="141566" y="41653"/>
                  </a:lnTo>
                  <a:close/>
                </a:path>
                <a:path w="1516379" h="246380">
                  <a:moveTo>
                    <a:pt x="202276" y="41653"/>
                  </a:moveTo>
                  <a:lnTo>
                    <a:pt x="163890" y="41653"/>
                  </a:lnTo>
                  <a:lnTo>
                    <a:pt x="163890" y="43286"/>
                  </a:lnTo>
                  <a:lnTo>
                    <a:pt x="202276" y="43286"/>
                  </a:lnTo>
                  <a:lnTo>
                    <a:pt x="202276" y="41653"/>
                  </a:lnTo>
                  <a:close/>
                </a:path>
                <a:path w="1516379" h="246380">
                  <a:moveTo>
                    <a:pt x="350355" y="197103"/>
                  </a:moveTo>
                  <a:lnTo>
                    <a:pt x="250442" y="197103"/>
                  </a:lnTo>
                  <a:lnTo>
                    <a:pt x="250442" y="215888"/>
                  </a:lnTo>
                  <a:lnTo>
                    <a:pt x="473681" y="215888"/>
                  </a:lnTo>
                  <a:lnTo>
                    <a:pt x="473681" y="204999"/>
                  </a:lnTo>
                  <a:lnTo>
                    <a:pt x="350355" y="204999"/>
                  </a:lnTo>
                  <a:lnTo>
                    <a:pt x="350355" y="197103"/>
                  </a:lnTo>
                  <a:close/>
                </a:path>
                <a:path w="1516379" h="246380">
                  <a:moveTo>
                    <a:pt x="372679" y="144561"/>
                  </a:moveTo>
                  <a:lnTo>
                    <a:pt x="350355" y="144561"/>
                  </a:lnTo>
                  <a:lnTo>
                    <a:pt x="350355" y="204999"/>
                  </a:lnTo>
                  <a:lnTo>
                    <a:pt x="372679" y="204999"/>
                  </a:lnTo>
                  <a:lnTo>
                    <a:pt x="372679" y="144561"/>
                  </a:lnTo>
                  <a:close/>
                </a:path>
                <a:path w="1516379" h="246380">
                  <a:moveTo>
                    <a:pt x="473681" y="197103"/>
                  </a:moveTo>
                  <a:lnTo>
                    <a:pt x="372679" y="197103"/>
                  </a:lnTo>
                  <a:lnTo>
                    <a:pt x="372679" y="204999"/>
                  </a:lnTo>
                  <a:lnTo>
                    <a:pt x="473681" y="204999"/>
                  </a:lnTo>
                  <a:lnTo>
                    <a:pt x="473681" y="197103"/>
                  </a:lnTo>
                  <a:close/>
                </a:path>
                <a:path w="1516379" h="246380">
                  <a:moveTo>
                    <a:pt x="445912" y="18240"/>
                  </a:moveTo>
                  <a:lnTo>
                    <a:pt x="277666" y="18240"/>
                  </a:lnTo>
                  <a:lnTo>
                    <a:pt x="277666" y="36752"/>
                  </a:lnTo>
                  <a:lnTo>
                    <a:pt x="423588" y="36752"/>
                  </a:lnTo>
                  <a:lnTo>
                    <a:pt x="423588" y="74866"/>
                  </a:lnTo>
                  <a:lnTo>
                    <a:pt x="278211" y="74866"/>
                  </a:lnTo>
                  <a:lnTo>
                    <a:pt x="278211" y="151094"/>
                  </a:lnTo>
                  <a:lnTo>
                    <a:pt x="350355" y="151094"/>
                  </a:lnTo>
                  <a:lnTo>
                    <a:pt x="350355" y="144561"/>
                  </a:lnTo>
                  <a:lnTo>
                    <a:pt x="451629" y="144561"/>
                  </a:lnTo>
                  <a:lnTo>
                    <a:pt x="451629" y="142110"/>
                  </a:lnTo>
                  <a:lnTo>
                    <a:pt x="300535" y="142110"/>
                  </a:lnTo>
                  <a:lnTo>
                    <a:pt x="300535" y="92834"/>
                  </a:lnTo>
                  <a:lnTo>
                    <a:pt x="445912" y="92834"/>
                  </a:lnTo>
                  <a:lnTo>
                    <a:pt x="445912" y="18240"/>
                  </a:lnTo>
                  <a:close/>
                </a:path>
                <a:path w="1516379" h="246380">
                  <a:moveTo>
                    <a:pt x="451629" y="144561"/>
                  </a:moveTo>
                  <a:lnTo>
                    <a:pt x="372679" y="144561"/>
                  </a:lnTo>
                  <a:lnTo>
                    <a:pt x="372679" y="151094"/>
                  </a:lnTo>
                  <a:lnTo>
                    <a:pt x="451629" y="151094"/>
                  </a:lnTo>
                  <a:lnTo>
                    <a:pt x="451629" y="144561"/>
                  </a:lnTo>
                  <a:close/>
                </a:path>
                <a:path w="1516379" h="246380">
                  <a:moveTo>
                    <a:pt x="451629" y="132582"/>
                  </a:moveTo>
                  <a:lnTo>
                    <a:pt x="300535" y="132582"/>
                  </a:lnTo>
                  <a:lnTo>
                    <a:pt x="300535" y="142110"/>
                  </a:lnTo>
                  <a:lnTo>
                    <a:pt x="451629" y="142110"/>
                  </a:lnTo>
                  <a:lnTo>
                    <a:pt x="451629" y="132582"/>
                  </a:lnTo>
                  <a:close/>
                </a:path>
                <a:path w="1516379" h="246380">
                  <a:moveTo>
                    <a:pt x="660691" y="5444"/>
                  </a:moveTo>
                  <a:lnTo>
                    <a:pt x="639184" y="5444"/>
                  </a:lnTo>
                  <a:lnTo>
                    <a:pt x="639184" y="148372"/>
                  </a:lnTo>
                  <a:lnTo>
                    <a:pt x="660691" y="148372"/>
                  </a:lnTo>
                  <a:lnTo>
                    <a:pt x="660691" y="81945"/>
                  </a:lnTo>
                  <a:lnTo>
                    <a:pt x="647351" y="81945"/>
                  </a:lnTo>
                  <a:lnTo>
                    <a:pt x="647351" y="63432"/>
                  </a:lnTo>
                  <a:lnTo>
                    <a:pt x="660691" y="63432"/>
                  </a:lnTo>
                  <a:lnTo>
                    <a:pt x="660691" y="5444"/>
                  </a:lnTo>
                  <a:close/>
                </a:path>
                <a:path w="1516379" h="246380">
                  <a:moveTo>
                    <a:pt x="555877" y="32396"/>
                  </a:moveTo>
                  <a:lnTo>
                    <a:pt x="551794" y="32396"/>
                  </a:lnTo>
                  <a:lnTo>
                    <a:pt x="551794" y="52542"/>
                  </a:lnTo>
                  <a:lnTo>
                    <a:pt x="551453" y="59229"/>
                  </a:lnTo>
                  <a:lnTo>
                    <a:pt x="538804" y="95625"/>
                  </a:lnTo>
                  <a:lnTo>
                    <a:pt x="509426" y="123411"/>
                  </a:lnTo>
                  <a:lnTo>
                    <a:pt x="501701" y="127137"/>
                  </a:lnTo>
                  <a:lnTo>
                    <a:pt x="513680" y="144833"/>
                  </a:lnTo>
                  <a:lnTo>
                    <a:pt x="550160" y="115056"/>
                  </a:lnTo>
                  <a:lnTo>
                    <a:pt x="563071" y="90233"/>
                  </a:lnTo>
                  <a:lnTo>
                    <a:pt x="561867" y="87390"/>
                  </a:lnTo>
                  <a:lnTo>
                    <a:pt x="559246" y="78780"/>
                  </a:lnTo>
                  <a:lnTo>
                    <a:pt x="557375" y="70102"/>
                  </a:lnTo>
                  <a:lnTo>
                    <a:pt x="556337" y="62020"/>
                  </a:lnTo>
                  <a:lnTo>
                    <a:pt x="556252" y="61356"/>
                  </a:lnTo>
                  <a:lnTo>
                    <a:pt x="555877" y="52542"/>
                  </a:lnTo>
                  <a:lnTo>
                    <a:pt x="555877" y="32396"/>
                  </a:lnTo>
                  <a:close/>
                </a:path>
                <a:path w="1516379" h="246380">
                  <a:moveTo>
                    <a:pt x="573573" y="32396"/>
                  </a:moveTo>
                  <a:lnTo>
                    <a:pt x="569762" y="32396"/>
                  </a:lnTo>
                  <a:lnTo>
                    <a:pt x="569762" y="52542"/>
                  </a:lnTo>
                  <a:lnTo>
                    <a:pt x="569473" y="59229"/>
                  </a:lnTo>
                  <a:lnTo>
                    <a:pt x="563071" y="90233"/>
                  </a:lnTo>
                  <a:lnTo>
                    <a:pt x="565355" y="95625"/>
                  </a:lnTo>
                  <a:lnTo>
                    <a:pt x="593719" y="129927"/>
                  </a:lnTo>
                  <a:lnTo>
                    <a:pt x="610054" y="138843"/>
                  </a:lnTo>
                  <a:lnTo>
                    <a:pt x="621760" y="121420"/>
                  </a:lnTo>
                  <a:lnTo>
                    <a:pt x="614409" y="117881"/>
                  </a:lnTo>
                  <a:lnTo>
                    <a:pt x="607603" y="113797"/>
                  </a:lnTo>
                  <a:lnTo>
                    <a:pt x="579290" y="79494"/>
                  </a:lnTo>
                  <a:lnTo>
                    <a:pt x="574036" y="59893"/>
                  </a:lnTo>
                  <a:lnTo>
                    <a:pt x="573930" y="59229"/>
                  </a:lnTo>
                  <a:lnTo>
                    <a:pt x="573573" y="52542"/>
                  </a:lnTo>
                  <a:lnTo>
                    <a:pt x="573573" y="32396"/>
                  </a:lnTo>
                  <a:close/>
                </a:path>
                <a:path w="1516379" h="246380">
                  <a:moveTo>
                    <a:pt x="569762" y="32396"/>
                  </a:moveTo>
                  <a:lnTo>
                    <a:pt x="555877" y="32396"/>
                  </a:lnTo>
                  <a:lnTo>
                    <a:pt x="555877" y="52542"/>
                  </a:lnTo>
                  <a:lnTo>
                    <a:pt x="563071" y="90233"/>
                  </a:lnTo>
                  <a:lnTo>
                    <a:pt x="563228" y="89840"/>
                  </a:lnTo>
                  <a:lnTo>
                    <a:pt x="566086" y="80669"/>
                  </a:lnTo>
                  <a:lnTo>
                    <a:pt x="568128" y="71395"/>
                  </a:lnTo>
                  <a:lnTo>
                    <a:pt x="569353" y="62020"/>
                  </a:lnTo>
                  <a:lnTo>
                    <a:pt x="569762" y="52542"/>
                  </a:lnTo>
                  <a:lnTo>
                    <a:pt x="569762" y="32396"/>
                  </a:lnTo>
                  <a:close/>
                </a:path>
                <a:path w="1516379" h="246380">
                  <a:moveTo>
                    <a:pt x="639184" y="63432"/>
                  </a:moveTo>
                  <a:lnTo>
                    <a:pt x="602431" y="63432"/>
                  </a:lnTo>
                  <a:lnTo>
                    <a:pt x="602431" y="81945"/>
                  </a:lnTo>
                  <a:lnTo>
                    <a:pt x="639184" y="81945"/>
                  </a:lnTo>
                  <a:lnTo>
                    <a:pt x="639184" y="63432"/>
                  </a:lnTo>
                  <a:close/>
                </a:path>
                <a:path w="1516379" h="246380">
                  <a:moveTo>
                    <a:pt x="660691" y="63432"/>
                  </a:moveTo>
                  <a:lnTo>
                    <a:pt x="647351" y="63432"/>
                  </a:lnTo>
                  <a:lnTo>
                    <a:pt x="647351" y="81945"/>
                  </a:lnTo>
                  <a:lnTo>
                    <a:pt x="660691" y="81945"/>
                  </a:lnTo>
                  <a:lnTo>
                    <a:pt x="660691" y="63432"/>
                  </a:lnTo>
                  <a:close/>
                </a:path>
                <a:path w="1516379" h="246380">
                  <a:moveTo>
                    <a:pt x="616043" y="20145"/>
                  </a:moveTo>
                  <a:lnTo>
                    <a:pt x="506601" y="20145"/>
                  </a:lnTo>
                  <a:lnTo>
                    <a:pt x="506601" y="38658"/>
                  </a:lnTo>
                  <a:lnTo>
                    <a:pt x="551794" y="38658"/>
                  </a:lnTo>
                  <a:lnTo>
                    <a:pt x="551794" y="32396"/>
                  </a:lnTo>
                  <a:lnTo>
                    <a:pt x="616043" y="32396"/>
                  </a:lnTo>
                  <a:lnTo>
                    <a:pt x="616043" y="20145"/>
                  </a:lnTo>
                  <a:close/>
                </a:path>
                <a:path w="1516379" h="246380">
                  <a:moveTo>
                    <a:pt x="616043" y="32396"/>
                  </a:moveTo>
                  <a:lnTo>
                    <a:pt x="573573" y="32396"/>
                  </a:lnTo>
                  <a:lnTo>
                    <a:pt x="573573" y="38658"/>
                  </a:lnTo>
                  <a:lnTo>
                    <a:pt x="616043" y="38658"/>
                  </a:lnTo>
                  <a:lnTo>
                    <a:pt x="616043" y="32396"/>
                  </a:lnTo>
                  <a:close/>
                </a:path>
                <a:path w="1516379" h="246380">
                  <a:moveTo>
                    <a:pt x="708333" y="0"/>
                  </a:moveTo>
                  <a:lnTo>
                    <a:pt x="686826" y="0"/>
                  </a:lnTo>
                  <a:lnTo>
                    <a:pt x="686826" y="150550"/>
                  </a:lnTo>
                  <a:lnTo>
                    <a:pt x="708333" y="150550"/>
                  </a:lnTo>
                  <a:lnTo>
                    <a:pt x="708333" y="0"/>
                  </a:lnTo>
                  <a:close/>
                </a:path>
                <a:path w="1516379" h="246380">
                  <a:moveTo>
                    <a:pt x="708333" y="161440"/>
                  </a:moveTo>
                  <a:lnTo>
                    <a:pt x="543354" y="161440"/>
                  </a:lnTo>
                  <a:lnTo>
                    <a:pt x="543354" y="179952"/>
                  </a:lnTo>
                  <a:lnTo>
                    <a:pt x="686009" y="179952"/>
                  </a:lnTo>
                  <a:lnTo>
                    <a:pt x="686009" y="246379"/>
                  </a:lnTo>
                  <a:lnTo>
                    <a:pt x="708333" y="246379"/>
                  </a:lnTo>
                  <a:lnTo>
                    <a:pt x="708333" y="161440"/>
                  </a:lnTo>
                  <a:close/>
                </a:path>
                <a:path w="1516379" h="246380">
                  <a:moveTo>
                    <a:pt x="946525" y="21234"/>
                  </a:moveTo>
                  <a:lnTo>
                    <a:pt x="779912" y="21234"/>
                  </a:lnTo>
                  <a:lnTo>
                    <a:pt x="779912" y="151094"/>
                  </a:lnTo>
                  <a:lnTo>
                    <a:pt x="948975" y="151094"/>
                  </a:lnTo>
                  <a:lnTo>
                    <a:pt x="948975" y="138299"/>
                  </a:lnTo>
                  <a:lnTo>
                    <a:pt x="802780" y="138299"/>
                  </a:lnTo>
                  <a:lnTo>
                    <a:pt x="802780" y="94196"/>
                  </a:lnTo>
                  <a:lnTo>
                    <a:pt x="795702" y="94196"/>
                  </a:lnTo>
                  <a:lnTo>
                    <a:pt x="795702" y="75955"/>
                  </a:lnTo>
                  <a:lnTo>
                    <a:pt x="802780" y="75955"/>
                  </a:lnTo>
                  <a:lnTo>
                    <a:pt x="802780" y="39747"/>
                  </a:lnTo>
                  <a:lnTo>
                    <a:pt x="946525" y="39747"/>
                  </a:lnTo>
                  <a:lnTo>
                    <a:pt x="946525" y="21234"/>
                  </a:lnTo>
                  <a:close/>
                </a:path>
                <a:path w="1516379" h="246380">
                  <a:moveTo>
                    <a:pt x="948975" y="132854"/>
                  </a:moveTo>
                  <a:lnTo>
                    <a:pt x="802780" y="132854"/>
                  </a:lnTo>
                  <a:lnTo>
                    <a:pt x="802780" y="138299"/>
                  </a:lnTo>
                  <a:lnTo>
                    <a:pt x="948975" y="138299"/>
                  </a:lnTo>
                  <a:lnTo>
                    <a:pt x="948975" y="132854"/>
                  </a:lnTo>
                  <a:close/>
                </a:path>
                <a:path w="1516379" h="246380">
                  <a:moveTo>
                    <a:pt x="802780" y="75955"/>
                  </a:moveTo>
                  <a:lnTo>
                    <a:pt x="795702" y="75955"/>
                  </a:lnTo>
                  <a:lnTo>
                    <a:pt x="795702" y="94196"/>
                  </a:lnTo>
                  <a:lnTo>
                    <a:pt x="802780" y="94196"/>
                  </a:lnTo>
                  <a:lnTo>
                    <a:pt x="802780" y="75955"/>
                  </a:lnTo>
                  <a:close/>
                </a:path>
                <a:path w="1516379" h="246380">
                  <a:moveTo>
                    <a:pt x="941080" y="75955"/>
                  </a:moveTo>
                  <a:lnTo>
                    <a:pt x="802780" y="75955"/>
                  </a:lnTo>
                  <a:lnTo>
                    <a:pt x="802780" y="94196"/>
                  </a:lnTo>
                  <a:lnTo>
                    <a:pt x="941080" y="94196"/>
                  </a:lnTo>
                  <a:lnTo>
                    <a:pt x="941080" y="75955"/>
                  </a:lnTo>
                  <a:close/>
                </a:path>
                <a:path w="1516379" h="246380">
                  <a:moveTo>
                    <a:pt x="974566" y="195742"/>
                  </a:moveTo>
                  <a:lnTo>
                    <a:pt x="751326" y="195742"/>
                  </a:lnTo>
                  <a:lnTo>
                    <a:pt x="751326" y="214527"/>
                  </a:lnTo>
                  <a:lnTo>
                    <a:pt x="974566" y="214527"/>
                  </a:lnTo>
                  <a:lnTo>
                    <a:pt x="974566" y="195742"/>
                  </a:lnTo>
                  <a:close/>
                </a:path>
                <a:path w="1516379" h="246380">
                  <a:moveTo>
                    <a:pt x="1250984" y="0"/>
                  </a:moveTo>
                  <a:lnTo>
                    <a:pt x="1229204" y="0"/>
                  </a:lnTo>
                  <a:lnTo>
                    <a:pt x="1229204" y="246379"/>
                  </a:lnTo>
                  <a:lnTo>
                    <a:pt x="1250984" y="246379"/>
                  </a:lnTo>
                  <a:lnTo>
                    <a:pt x="1250984" y="117608"/>
                  </a:lnTo>
                  <a:lnTo>
                    <a:pt x="1236827" y="117608"/>
                  </a:lnTo>
                  <a:lnTo>
                    <a:pt x="1236827" y="99096"/>
                  </a:lnTo>
                  <a:lnTo>
                    <a:pt x="1250984" y="99096"/>
                  </a:lnTo>
                  <a:lnTo>
                    <a:pt x="1250984" y="0"/>
                  </a:lnTo>
                  <a:close/>
                </a:path>
                <a:path w="1516379" h="246380">
                  <a:moveTo>
                    <a:pt x="1195991" y="6533"/>
                  </a:moveTo>
                  <a:lnTo>
                    <a:pt x="1174756" y="6533"/>
                  </a:lnTo>
                  <a:lnTo>
                    <a:pt x="1174756" y="234129"/>
                  </a:lnTo>
                  <a:lnTo>
                    <a:pt x="1195991" y="234129"/>
                  </a:lnTo>
                  <a:lnTo>
                    <a:pt x="1195991" y="117608"/>
                  </a:lnTo>
                  <a:lnTo>
                    <a:pt x="1189457" y="117608"/>
                  </a:lnTo>
                  <a:lnTo>
                    <a:pt x="1189457" y="99096"/>
                  </a:lnTo>
                  <a:lnTo>
                    <a:pt x="1195991" y="99096"/>
                  </a:lnTo>
                  <a:lnTo>
                    <a:pt x="1195991" y="6533"/>
                  </a:lnTo>
                  <a:close/>
                </a:path>
                <a:path w="1516379" h="246380">
                  <a:moveTo>
                    <a:pt x="1195991" y="99096"/>
                  </a:moveTo>
                  <a:lnTo>
                    <a:pt x="1189457" y="99096"/>
                  </a:lnTo>
                  <a:lnTo>
                    <a:pt x="1189457" y="117608"/>
                  </a:lnTo>
                  <a:lnTo>
                    <a:pt x="1195991" y="117608"/>
                  </a:lnTo>
                  <a:lnTo>
                    <a:pt x="1195991" y="99096"/>
                  </a:lnTo>
                  <a:close/>
                </a:path>
                <a:path w="1516379" h="246380">
                  <a:moveTo>
                    <a:pt x="1229204" y="99096"/>
                  </a:moveTo>
                  <a:lnTo>
                    <a:pt x="1195991" y="99096"/>
                  </a:lnTo>
                  <a:lnTo>
                    <a:pt x="1195991" y="117608"/>
                  </a:lnTo>
                  <a:lnTo>
                    <a:pt x="1229204" y="117608"/>
                  </a:lnTo>
                  <a:lnTo>
                    <a:pt x="1229204" y="99096"/>
                  </a:lnTo>
                  <a:close/>
                </a:path>
                <a:path w="1516379" h="246380">
                  <a:moveTo>
                    <a:pt x="1250984" y="99096"/>
                  </a:moveTo>
                  <a:lnTo>
                    <a:pt x="1236827" y="99096"/>
                  </a:lnTo>
                  <a:lnTo>
                    <a:pt x="1236827" y="117608"/>
                  </a:lnTo>
                  <a:lnTo>
                    <a:pt x="1250984" y="117608"/>
                  </a:lnTo>
                  <a:lnTo>
                    <a:pt x="1250984" y="99096"/>
                  </a:lnTo>
                  <a:close/>
                </a:path>
                <a:path w="1516379" h="246380">
                  <a:moveTo>
                    <a:pt x="1133375" y="31852"/>
                  </a:moveTo>
                  <a:lnTo>
                    <a:pt x="1126024" y="31852"/>
                  </a:lnTo>
                  <a:lnTo>
                    <a:pt x="1126024" y="35936"/>
                  </a:lnTo>
                  <a:lnTo>
                    <a:pt x="1125514" y="50058"/>
                  </a:lnTo>
                  <a:lnTo>
                    <a:pt x="1117857" y="90384"/>
                  </a:lnTo>
                  <a:lnTo>
                    <a:pt x="1100195" y="126780"/>
                  </a:lnTo>
                  <a:lnTo>
                    <a:pt x="1070283" y="158921"/>
                  </a:lnTo>
                  <a:lnTo>
                    <a:pt x="1042446" y="177502"/>
                  </a:lnTo>
                  <a:lnTo>
                    <a:pt x="1055513" y="193564"/>
                  </a:lnTo>
                  <a:lnTo>
                    <a:pt x="1090224" y="169420"/>
                  </a:lnTo>
                  <a:lnTo>
                    <a:pt x="1122026" y="131884"/>
                  </a:lnTo>
                  <a:lnTo>
                    <a:pt x="1140215" y="89329"/>
                  </a:lnTo>
                  <a:lnTo>
                    <a:pt x="1146740" y="50364"/>
                  </a:lnTo>
                  <a:lnTo>
                    <a:pt x="1133375" y="50364"/>
                  </a:lnTo>
                  <a:lnTo>
                    <a:pt x="1133375" y="31852"/>
                  </a:lnTo>
                  <a:close/>
                </a:path>
                <a:path w="1516379" h="246380">
                  <a:moveTo>
                    <a:pt x="1126024" y="31852"/>
                  </a:moveTo>
                  <a:lnTo>
                    <a:pt x="1051974" y="31852"/>
                  </a:lnTo>
                  <a:lnTo>
                    <a:pt x="1051974" y="50364"/>
                  </a:lnTo>
                  <a:lnTo>
                    <a:pt x="1125480" y="50364"/>
                  </a:lnTo>
                  <a:lnTo>
                    <a:pt x="1125514" y="50058"/>
                  </a:lnTo>
                  <a:lnTo>
                    <a:pt x="1126024" y="35936"/>
                  </a:lnTo>
                  <a:lnTo>
                    <a:pt x="1126024" y="31852"/>
                  </a:lnTo>
                  <a:close/>
                </a:path>
                <a:path w="1516379" h="246380">
                  <a:moveTo>
                    <a:pt x="1147531" y="31852"/>
                  </a:moveTo>
                  <a:lnTo>
                    <a:pt x="1133375" y="31852"/>
                  </a:lnTo>
                  <a:lnTo>
                    <a:pt x="1133375" y="50364"/>
                  </a:lnTo>
                  <a:lnTo>
                    <a:pt x="1146740" y="50364"/>
                  </a:lnTo>
                  <a:lnTo>
                    <a:pt x="1147242" y="43626"/>
                  </a:lnTo>
                  <a:lnTo>
                    <a:pt x="1147431" y="35936"/>
                  </a:lnTo>
                  <a:lnTo>
                    <a:pt x="1147531" y="31852"/>
                  </a:lnTo>
                  <a:close/>
                </a:path>
                <a:path w="1516379" h="246380">
                  <a:moveTo>
                    <a:pt x="1347609" y="196014"/>
                  </a:moveTo>
                  <a:lnTo>
                    <a:pt x="1292888" y="196014"/>
                  </a:lnTo>
                  <a:lnTo>
                    <a:pt x="1292888" y="214799"/>
                  </a:lnTo>
                  <a:lnTo>
                    <a:pt x="1516127" y="214799"/>
                  </a:lnTo>
                  <a:lnTo>
                    <a:pt x="1516127" y="200370"/>
                  </a:lnTo>
                  <a:lnTo>
                    <a:pt x="1347609" y="200370"/>
                  </a:lnTo>
                  <a:lnTo>
                    <a:pt x="1347609" y="196014"/>
                  </a:lnTo>
                  <a:close/>
                </a:path>
                <a:path w="1516379" h="246380">
                  <a:moveTo>
                    <a:pt x="1347609" y="129818"/>
                  </a:moveTo>
                  <a:lnTo>
                    <a:pt x="1347609" y="200370"/>
                  </a:lnTo>
                  <a:lnTo>
                    <a:pt x="1369933" y="200370"/>
                  </a:lnTo>
                  <a:lnTo>
                    <a:pt x="1369933" y="138183"/>
                  </a:lnTo>
                  <a:lnTo>
                    <a:pt x="1368231" y="137823"/>
                  </a:lnTo>
                  <a:lnTo>
                    <a:pt x="1357682" y="134488"/>
                  </a:lnTo>
                  <a:lnTo>
                    <a:pt x="1348153" y="130149"/>
                  </a:lnTo>
                  <a:lnTo>
                    <a:pt x="1347609" y="129818"/>
                  </a:lnTo>
                  <a:close/>
                </a:path>
                <a:path w="1516379" h="246380">
                  <a:moveTo>
                    <a:pt x="1438538" y="196014"/>
                  </a:moveTo>
                  <a:lnTo>
                    <a:pt x="1369933" y="196014"/>
                  </a:lnTo>
                  <a:lnTo>
                    <a:pt x="1369933" y="200370"/>
                  </a:lnTo>
                  <a:lnTo>
                    <a:pt x="1438538" y="200370"/>
                  </a:lnTo>
                  <a:lnTo>
                    <a:pt x="1438538" y="196014"/>
                  </a:lnTo>
                  <a:close/>
                </a:path>
                <a:path w="1516379" h="246380">
                  <a:moveTo>
                    <a:pt x="1461134" y="129323"/>
                  </a:moveTo>
                  <a:lnTo>
                    <a:pt x="1459773" y="130149"/>
                  </a:lnTo>
                  <a:lnTo>
                    <a:pt x="1450244" y="134488"/>
                  </a:lnTo>
                  <a:lnTo>
                    <a:pt x="1439797" y="137823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200370"/>
                  </a:lnTo>
                  <a:lnTo>
                    <a:pt x="1461134" y="200370"/>
                  </a:lnTo>
                  <a:lnTo>
                    <a:pt x="1461134" y="129323"/>
                  </a:lnTo>
                  <a:close/>
                </a:path>
                <a:path w="1516379" h="246380">
                  <a:moveTo>
                    <a:pt x="1516127" y="196014"/>
                  </a:moveTo>
                  <a:lnTo>
                    <a:pt x="1461134" y="196014"/>
                  </a:lnTo>
                  <a:lnTo>
                    <a:pt x="1461134" y="200370"/>
                  </a:lnTo>
                  <a:lnTo>
                    <a:pt x="1516127" y="200370"/>
                  </a:lnTo>
                  <a:lnTo>
                    <a:pt x="1516127" y="196014"/>
                  </a:lnTo>
                  <a:close/>
                </a:path>
                <a:path w="1516379" h="246380">
                  <a:moveTo>
                    <a:pt x="1438538" y="126865"/>
                  </a:moveTo>
                  <a:lnTo>
                    <a:pt x="1369933" y="126865"/>
                  </a:lnTo>
                  <a:lnTo>
                    <a:pt x="1369933" y="138183"/>
                  </a:lnTo>
                  <a:lnTo>
                    <a:pt x="1379461" y="140205"/>
                  </a:lnTo>
                  <a:lnTo>
                    <a:pt x="1391372" y="141634"/>
                  </a:lnTo>
                  <a:lnTo>
                    <a:pt x="1403963" y="142110"/>
                  </a:lnTo>
                  <a:lnTo>
                    <a:pt x="1416657" y="141634"/>
                  </a:lnTo>
                  <a:lnTo>
                    <a:pt x="1428601" y="140205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126865"/>
                  </a:lnTo>
                  <a:close/>
                </a:path>
                <a:path w="1516379" h="246380">
                  <a:moveTo>
                    <a:pt x="1369933" y="126865"/>
                  </a:moveTo>
                  <a:lnTo>
                    <a:pt x="1347609" y="126865"/>
                  </a:lnTo>
                  <a:lnTo>
                    <a:pt x="1347609" y="129818"/>
                  </a:lnTo>
                  <a:lnTo>
                    <a:pt x="1348153" y="130149"/>
                  </a:lnTo>
                  <a:lnTo>
                    <a:pt x="1357682" y="134488"/>
                  </a:lnTo>
                  <a:lnTo>
                    <a:pt x="1368231" y="137823"/>
                  </a:lnTo>
                  <a:lnTo>
                    <a:pt x="1369933" y="138183"/>
                  </a:lnTo>
                  <a:lnTo>
                    <a:pt x="1369933" y="126865"/>
                  </a:lnTo>
                  <a:close/>
                </a:path>
                <a:path w="1516379" h="246380">
                  <a:moveTo>
                    <a:pt x="1461134" y="126865"/>
                  </a:moveTo>
                  <a:lnTo>
                    <a:pt x="1438538" y="126865"/>
                  </a:lnTo>
                  <a:lnTo>
                    <a:pt x="1438538" y="138183"/>
                  </a:lnTo>
                  <a:lnTo>
                    <a:pt x="1438101" y="138183"/>
                  </a:lnTo>
                  <a:lnTo>
                    <a:pt x="1439797" y="137823"/>
                  </a:lnTo>
                  <a:lnTo>
                    <a:pt x="1450244" y="134488"/>
                  </a:lnTo>
                  <a:lnTo>
                    <a:pt x="1459773" y="130149"/>
                  </a:lnTo>
                  <a:lnTo>
                    <a:pt x="1461134" y="129323"/>
                  </a:lnTo>
                  <a:lnTo>
                    <a:pt x="1461134" y="126865"/>
                  </a:lnTo>
                  <a:close/>
                </a:path>
                <a:path w="1516379" h="246380">
                  <a:moveTo>
                    <a:pt x="1403963" y="15517"/>
                  </a:moveTo>
                  <a:lnTo>
                    <a:pt x="1357682" y="23412"/>
                  </a:lnTo>
                  <a:lnTo>
                    <a:pt x="1326102" y="45464"/>
                  </a:lnTo>
                  <a:lnTo>
                    <a:pt x="1314667" y="78950"/>
                  </a:lnTo>
                  <a:lnTo>
                    <a:pt x="1315382" y="88189"/>
                  </a:lnTo>
                  <a:lnTo>
                    <a:pt x="1339714" y="125027"/>
                  </a:lnTo>
                  <a:lnTo>
                    <a:pt x="1347609" y="129818"/>
                  </a:lnTo>
                  <a:lnTo>
                    <a:pt x="1347609" y="126865"/>
                  </a:lnTo>
                  <a:lnTo>
                    <a:pt x="1465184" y="126865"/>
                  </a:lnTo>
                  <a:lnTo>
                    <a:pt x="1468212" y="125027"/>
                  </a:lnTo>
                  <a:lnTo>
                    <a:pt x="1468975" y="124415"/>
                  </a:lnTo>
                  <a:lnTo>
                    <a:pt x="1403963" y="124415"/>
                  </a:lnTo>
                  <a:lnTo>
                    <a:pt x="1394435" y="124057"/>
                  </a:lnTo>
                  <a:lnTo>
                    <a:pt x="1355504" y="111891"/>
                  </a:lnTo>
                  <a:lnTo>
                    <a:pt x="1336447" y="78950"/>
                  </a:lnTo>
                  <a:lnTo>
                    <a:pt x="1336545" y="69609"/>
                  </a:lnTo>
                  <a:lnTo>
                    <a:pt x="1369116" y="39202"/>
                  </a:lnTo>
                  <a:lnTo>
                    <a:pt x="1403963" y="33485"/>
                  </a:lnTo>
                  <a:lnTo>
                    <a:pt x="1468975" y="33485"/>
                  </a:lnTo>
                  <a:lnTo>
                    <a:pt x="1468212" y="32873"/>
                  </a:lnTo>
                  <a:lnTo>
                    <a:pt x="1428601" y="17491"/>
                  </a:lnTo>
                  <a:lnTo>
                    <a:pt x="1416657" y="16011"/>
                  </a:lnTo>
                  <a:lnTo>
                    <a:pt x="1403963" y="15517"/>
                  </a:lnTo>
                  <a:close/>
                </a:path>
                <a:path w="1516379" h="246380">
                  <a:moveTo>
                    <a:pt x="1465184" y="126865"/>
                  </a:moveTo>
                  <a:lnTo>
                    <a:pt x="1461134" y="126865"/>
                  </a:lnTo>
                  <a:lnTo>
                    <a:pt x="1461134" y="129323"/>
                  </a:lnTo>
                  <a:lnTo>
                    <a:pt x="1465184" y="126865"/>
                  </a:lnTo>
                  <a:close/>
                </a:path>
                <a:path w="1516379" h="246380">
                  <a:moveTo>
                    <a:pt x="1468975" y="33485"/>
                  </a:moveTo>
                  <a:lnTo>
                    <a:pt x="1403963" y="33485"/>
                  </a:lnTo>
                  <a:lnTo>
                    <a:pt x="1413611" y="33843"/>
                  </a:lnTo>
                  <a:lnTo>
                    <a:pt x="1422680" y="34915"/>
                  </a:lnTo>
                  <a:lnTo>
                    <a:pt x="1458276" y="50381"/>
                  </a:lnTo>
                  <a:lnTo>
                    <a:pt x="1471752" y="78950"/>
                  </a:lnTo>
                  <a:lnTo>
                    <a:pt x="1471207" y="85552"/>
                  </a:lnTo>
                  <a:lnTo>
                    <a:pt x="1446297" y="115567"/>
                  </a:lnTo>
                  <a:lnTo>
                    <a:pt x="1403963" y="124415"/>
                  </a:lnTo>
                  <a:lnTo>
                    <a:pt x="1468975" y="124415"/>
                  </a:lnTo>
                  <a:lnTo>
                    <a:pt x="1492799" y="88189"/>
                  </a:lnTo>
                  <a:lnTo>
                    <a:pt x="1493531" y="78950"/>
                  </a:lnTo>
                  <a:lnTo>
                    <a:pt x="1492820" y="69875"/>
                  </a:lnTo>
                  <a:lnTo>
                    <a:pt x="1475563" y="38777"/>
                  </a:lnTo>
                  <a:lnTo>
                    <a:pt x="1468975" y="33485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15292" y="776416"/>
              <a:ext cx="350520" cy="169545"/>
            </a:xfrm>
            <a:custGeom>
              <a:avLst/>
              <a:gdLst/>
              <a:ahLst/>
              <a:cxnLst/>
              <a:rect l="l" t="t" r="r" b="b"/>
              <a:pathLst>
                <a:path w="35052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5052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50520" h="169544">
                  <a:moveTo>
                    <a:pt x="340747" y="27486"/>
                  </a:moveTo>
                  <a:lnTo>
                    <a:pt x="287844" y="27486"/>
                  </a:lnTo>
                  <a:lnTo>
                    <a:pt x="293516" y="28445"/>
                  </a:lnTo>
                  <a:lnTo>
                    <a:pt x="302939" y="32285"/>
                  </a:lnTo>
                  <a:lnTo>
                    <a:pt x="306517" y="34815"/>
                  </a:lnTo>
                  <a:lnTo>
                    <a:pt x="308960" y="37956"/>
                  </a:lnTo>
                  <a:lnTo>
                    <a:pt x="311578" y="41098"/>
                  </a:lnTo>
                  <a:lnTo>
                    <a:pt x="312887" y="44850"/>
                  </a:lnTo>
                  <a:lnTo>
                    <a:pt x="312887" y="52179"/>
                  </a:lnTo>
                  <a:lnTo>
                    <a:pt x="279293" y="75303"/>
                  </a:lnTo>
                  <a:lnTo>
                    <a:pt x="271265" y="78269"/>
                  </a:lnTo>
                  <a:lnTo>
                    <a:pt x="264099" y="81083"/>
                  </a:lnTo>
                  <a:lnTo>
                    <a:pt x="229992" y="99124"/>
                  </a:lnTo>
                  <a:lnTo>
                    <a:pt x="207654" y="134550"/>
                  </a:lnTo>
                  <a:lnTo>
                    <a:pt x="207654" y="165963"/>
                  </a:lnTo>
                  <a:lnTo>
                    <a:pt x="350320" y="165963"/>
                  </a:lnTo>
                  <a:lnTo>
                    <a:pt x="350320" y="142404"/>
                  </a:lnTo>
                  <a:lnTo>
                    <a:pt x="240638" y="142404"/>
                  </a:lnTo>
                  <a:lnTo>
                    <a:pt x="240638" y="137517"/>
                  </a:lnTo>
                  <a:lnTo>
                    <a:pt x="265768" y="112038"/>
                  </a:lnTo>
                  <a:lnTo>
                    <a:pt x="271352" y="109420"/>
                  </a:lnTo>
                  <a:lnTo>
                    <a:pt x="277897" y="106715"/>
                  </a:lnTo>
                  <a:lnTo>
                    <a:pt x="285401" y="103923"/>
                  </a:lnTo>
                  <a:lnTo>
                    <a:pt x="294268" y="100504"/>
                  </a:lnTo>
                  <a:lnTo>
                    <a:pt x="329640" y="82131"/>
                  </a:lnTo>
                  <a:lnTo>
                    <a:pt x="346394" y="58375"/>
                  </a:lnTo>
                  <a:lnTo>
                    <a:pt x="346394" y="40749"/>
                  </a:lnTo>
                  <a:lnTo>
                    <a:pt x="344584" y="33768"/>
                  </a:lnTo>
                  <a:lnTo>
                    <a:pt x="344238" y="33157"/>
                  </a:lnTo>
                  <a:lnTo>
                    <a:pt x="340747" y="27486"/>
                  </a:lnTo>
                  <a:close/>
                </a:path>
                <a:path w="350520" h="169544">
                  <a:moveTo>
                    <a:pt x="350320" y="111776"/>
                  </a:moveTo>
                  <a:lnTo>
                    <a:pt x="323096" y="111776"/>
                  </a:lnTo>
                  <a:lnTo>
                    <a:pt x="323096" y="138477"/>
                  </a:lnTo>
                  <a:lnTo>
                    <a:pt x="240638" y="138477"/>
                  </a:lnTo>
                  <a:lnTo>
                    <a:pt x="240638" y="142404"/>
                  </a:lnTo>
                  <a:lnTo>
                    <a:pt x="350320" y="142404"/>
                  </a:lnTo>
                  <a:lnTo>
                    <a:pt x="350320" y="111776"/>
                  </a:lnTo>
                  <a:close/>
                </a:path>
                <a:path w="350520" h="169544">
                  <a:moveTo>
                    <a:pt x="291160" y="0"/>
                  </a:moveTo>
                  <a:lnTo>
                    <a:pt x="283306" y="0"/>
                  </a:lnTo>
                  <a:lnTo>
                    <a:pt x="272001" y="719"/>
                  </a:lnTo>
                  <a:lnTo>
                    <a:pt x="231296" y="15068"/>
                  </a:lnTo>
                  <a:lnTo>
                    <a:pt x="207393" y="33768"/>
                  </a:lnTo>
                  <a:lnTo>
                    <a:pt x="224146" y="53663"/>
                  </a:lnTo>
                  <a:lnTo>
                    <a:pt x="229905" y="48427"/>
                  </a:lnTo>
                  <a:lnTo>
                    <a:pt x="235838" y="43890"/>
                  </a:lnTo>
                  <a:lnTo>
                    <a:pt x="274581" y="27486"/>
                  </a:lnTo>
                  <a:lnTo>
                    <a:pt x="340747" y="27486"/>
                  </a:lnTo>
                  <a:lnTo>
                    <a:pt x="337406" y="21639"/>
                  </a:lnTo>
                  <a:lnTo>
                    <a:pt x="332607" y="16491"/>
                  </a:lnTo>
                  <a:lnTo>
                    <a:pt x="326499" y="12303"/>
                  </a:lnTo>
                  <a:lnTo>
                    <a:pt x="320565" y="8114"/>
                  </a:lnTo>
                  <a:lnTo>
                    <a:pt x="313847" y="5060"/>
                  </a:lnTo>
                  <a:lnTo>
                    <a:pt x="306342" y="3141"/>
                  </a:lnTo>
                  <a:lnTo>
                    <a:pt x="298838" y="1047"/>
                  </a:lnTo>
                  <a:lnTo>
                    <a:pt x="291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767292" y="769589"/>
              <a:ext cx="1497965" cy="247015"/>
            </a:xfrm>
            <a:custGeom>
              <a:avLst/>
              <a:gdLst/>
              <a:ahLst/>
              <a:cxnLst/>
              <a:rect l="l" t="t" r="r" b="b"/>
              <a:pathLst>
                <a:path w="1497965" h="247015">
                  <a:moveTo>
                    <a:pt x="70066" y="21234"/>
                  </a:moveTo>
                  <a:lnTo>
                    <a:pt x="66255" y="21234"/>
                  </a:lnTo>
                  <a:lnTo>
                    <a:pt x="66255" y="65338"/>
                  </a:lnTo>
                  <a:lnTo>
                    <a:pt x="65942" y="73743"/>
                  </a:lnTo>
                  <a:lnTo>
                    <a:pt x="54957" y="116520"/>
                  </a:lnTo>
                  <a:lnTo>
                    <a:pt x="31765" y="152405"/>
                  </a:lnTo>
                  <a:lnTo>
                    <a:pt x="0" y="176464"/>
                  </a:lnTo>
                  <a:lnTo>
                    <a:pt x="138" y="176464"/>
                  </a:lnTo>
                  <a:lnTo>
                    <a:pt x="13984" y="195198"/>
                  </a:lnTo>
                  <a:lnTo>
                    <a:pt x="21454" y="191046"/>
                  </a:lnTo>
                  <a:lnTo>
                    <a:pt x="28617" y="186214"/>
                  </a:lnTo>
                  <a:lnTo>
                    <a:pt x="59601" y="152405"/>
                  </a:lnTo>
                  <a:lnTo>
                    <a:pt x="76713" y="116520"/>
                  </a:lnTo>
                  <a:lnTo>
                    <a:pt x="77867" y="112597"/>
                  </a:lnTo>
                  <a:lnTo>
                    <a:pt x="75511" y="105085"/>
                  </a:lnTo>
                  <a:lnTo>
                    <a:pt x="73129" y="95353"/>
                  </a:lnTo>
                  <a:lnTo>
                    <a:pt x="71428" y="85484"/>
                  </a:lnTo>
                  <a:lnTo>
                    <a:pt x="70448" y="75887"/>
                  </a:lnTo>
                  <a:lnTo>
                    <a:pt x="70348" y="73743"/>
                  </a:lnTo>
                  <a:lnTo>
                    <a:pt x="70066" y="65338"/>
                  </a:lnTo>
                  <a:lnTo>
                    <a:pt x="70066" y="21234"/>
                  </a:lnTo>
                  <a:close/>
                </a:path>
                <a:path w="1497965" h="247015">
                  <a:moveTo>
                    <a:pt x="88851" y="21234"/>
                  </a:moveTo>
                  <a:lnTo>
                    <a:pt x="85040" y="21234"/>
                  </a:lnTo>
                  <a:lnTo>
                    <a:pt x="85040" y="65338"/>
                  </a:lnTo>
                  <a:lnTo>
                    <a:pt x="84769" y="73743"/>
                  </a:lnTo>
                  <a:lnTo>
                    <a:pt x="77867" y="112597"/>
                  </a:lnTo>
                  <a:lnTo>
                    <a:pt x="78489" y="114580"/>
                  </a:lnTo>
                  <a:lnTo>
                    <a:pt x="95572" y="149087"/>
                  </a:lnTo>
                  <a:lnTo>
                    <a:pt x="126421" y="181790"/>
                  </a:lnTo>
                  <a:lnTo>
                    <a:pt x="140849" y="190297"/>
                  </a:lnTo>
                  <a:lnTo>
                    <a:pt x="154462" y="172329"/>
                  </a:lnTo>
                  <a:lnTo>
                    <a:pt x="147758" y="168909"/>
                  </a:lnTo>
                  <a:lnTo>
                    <a:pt x="141258" y="164911"/>
                  </a:lnTo>
                  <a:lnTo>
                    <a:pt x="112689" y="136597"/>
                  </a:lnTo>
                  <a:lnTo>
                    <a:pt x="93751" y="98551"/>
                  </a:lnTo>
                  <a:lnTo>
                    <a:pt x="90190" y="82693"/>
                  </a:lnTo>
                  <a:lnTo>
                    <a:pt x="90076" y="82081"/>
                  </a:lnTo>
                  <a:lnTo>
                    <a:pt x="89189" y="74033"/>
                  </a:lnTo>
                  <a:lnTo>
                    <a:pt x="89157" y="73743"/>
                  </a:lnTo>
                  <a:lnTo>
                    <a:pt x="88851" y="65338"/>
                  </a:lnTo>
                  <a:lnTo>
                    <a:pt x="88851" y="21234"/>
                  </a:lnTo>
                  <a:close/>
                </a:path>
                <a:path w="1497965" h="247015">
                  <a:moveTo>
                    <a:pt x="85040" y="21234"/>
                  </a:moveTo>
                  <a:lnTo>
                    <a:pt x="70066" y="21234"/>
                  </a:lnTo>
                  <a:lnTo>
                    <a:pt x="70066" y="65338"/>
                  </a:lnTo>
                  <a:lnTo>
                    <a:pt x="75511" y="105085"/>
                  </a:lnTo>
                  <a:lnTo>
                    <a:pt x="77867" y="112597"/>
                  </a:lnTo>
                  <a:lnTo>
                    <a:pt x="79595" y="106719"/>
                  </a:lnTo>
                  <a:lnTo>
                    <a:pt x="81977" y="96578"/>
                  </a:lnTo>
                  <a:lnTo>
                    <a:pt x="83678" y="86301"/>
                  </a:lnTo>
                  <a:lnTo>
                    <a:pt x="84699" y="75887"/>
                  </a:lnTo>
                  <a:lnTo>
                    <a:pt x="85040" y="65338"/>
                  </a:lnTo>
                  <a:lnTo>
                    <a:pt x="85040" y="21234"/>
                  </a:lnTo>
                  <a:close/>
                </a:path>
                <a:path w="1497965" h="247015">
                  <a:moveTo>
                    <a:pt x="202921" y="0"/>
                  </a:moveTo>
                  <a:lnTo>
                    <a:pt x="180325" y="0"/>
                  </a:lnTo>
                  <a:lnTo>
                    <a:pt x="180325" y="246652"/>
                  </a:lnTo>
                  <a:lnTo>
                    <a:pt x="202921" y="246652"/>
                  </a:lnTo>
                  <a:lnTo>
                    <a:pt x="202921" y="0"/>
                  </a:lnTo>
                  <a:close/>
                </a:path>
                <a:path w="1497965" h="247015">
                  <a:moveTo>
                    <a:pt x="441112" y="0"/>
                  </a:moveTo>
                  <a:lnTo>
                    <a:pt x="418516" y="0"/>
                  </a:lnTo>
                  <a:lnTo>
                    <a:pt x="418516" y="246107"/>
                  </a:lnTo>
                  <a:lnTo>
                    <a:pt x="441112" y="246107"/>
                  </a:lnTo>
                  <a:lnTo>
                    <a:pt x="441112" y="117064"/>
                  </a:lnTo>
                  <a:lnTo>
                    <a:pt x="435123" y="117064"/>
                  </a:lnTo>
                  <a:lnTo>
                    <a:pt x="435123" y="98279"/>
                  </a:lnTo>
                  <a:lnTo>
                    <a:pt x="441112" y="98279"/>
                  </a:lnTo>
                  <a:lnTo>
                    <a:pt x="441112" y="0"/>
                  </a:lnTo>
                  <a:close/>
                </a:path>
                <a:path w="1497965" h="247015">
                  <a:moveTo>
                    <a:pt x="441112" y="98279"/>
                  </a:moveTo>
                  <a:lnTo>
                    <a:pt x="435123" y="98279"/>
                  </a:lnTo>
                  <a:lnTo>
                    <a:pt x="435123" y="117064"/>
                  </a:lnTo>
                  <a:lnTo>
                    <a:pt x="441112" y="117064"/>
                  </a:lnTo>
                  <a:lnTo>
                    <a:pt x="441112" y="98279"/>
                  </a:lnTo>
                  <a:close/>
                </a:path>
                <a:path w="1497965" h="247015">
                  <a:moveTo>
                    <a:pt x="480315" y="98279"/>
                  </a:moveTo>
                  <a:lnTo>
                    <a:pt x="441112" y="98279"/>
                  </a:lnTo>
                  <a:lnTo>
                    <a:pt x="441112" y="117064"/>
                  </a:lnTo>
                  <a:lnTo>
                    <a:pt x="480315" y="117064"/>
                  </a:lnTo>
                  <a:lnTo>
                    <a:pt x="480315" y="98279"/>
                  </a:lnTo>
                  <a:close/>
                </a:path>
                <a:path w="1497965" h="247015">
                  <a:moveTo>
                    <a:pt x="284028" y="24229"/>
                  </a:moveTo>
                  <a:lnTo>
                    <a:pt x="261704" y="24229"/>
                  </a:lnTo>
                  <a:lnTo>
                    <a:pt x="261704" y="183764"/>
                  </a:lnTo>
                  <a:lnTo>
                    <a:pt x="281306" y="183764"/>
                  </a:lnTo>
                  <a:lnTo>
                    <a:pt x="295360" y="183627"/>
                  </a:lnTo>
                  <a:lnTo>
                    <a:pt x="337932" y="181586"/>
                  </a:lnTo>
                  <a:lnTo>
                    <a:pt x="376940" y="176685"/>
                  </a:lnTo>
                  <a:lnTo>
                    <a:pt x="284028" y="176685"/>
                  </a:lnTo>
                  <a:lnTo>
                    <a:pt x="284028" y="24229"/>
                  </a:lnTo>
                  <a:close/>
                </a:path>
                <a:path w="1497965" h="247015">
                  <a:moveTo>
                    <a:pt x="395648" y="153817"/>
                  </a:moveTo>
                  <a:lnTo>
                    <a:pt x="350983" y="161065"/>
                  </a:lnTo>
                  <a:lnTo>
                    <a:pt x="308598" y="164366"/>
                  </a:lnTo>
                  <a:lnTo>
                    <a:pt x="290290" y="164979"/>
                  </a:lnTo>
                  <a:lnTo>
                    <a:pt x="284028" y="164979"/>
                  </a:lnTo>
                  <a:lnTo>
                    <a:pt x="284028" y="176685"/>
                  </a:lnTo>
                  <a:lnTo>
                    <a:pt x="376940" y="176685"/>
                  </a:lnTo>
                  <a:lnTo>
                    <a:pt x="382750" y="175766"/>
                  </a:lnTo>
                  <a:lnTo>
                    <a:pt x="398370" y="172874"/>
                  </a:lnTo>
                  <a:lnTo>
                    <a:pt x="395648" y="153817"/>
                  </a:lnTo>
                  <a:close/>
                </a:path>
                <a:path w="1497965" h="247015">
                  <a:moveTo>
                    <a:pt x="704078" y="0"/>
                  </a:moveTo>
                  <a:lnTo>
                    <a:pt x="681754" y="0"/>
                  </a:lnTo>
                  <a:lnTo>
                    <a:pt x="681754" y="246652"/>
                  </a:lnTo>
                  <a:lnTo>
                    <a:pt x="704078" y="246652"/>
                  </a:lnTo>
                  <a:lnTo>
                    <a:pt x="704078" y="0"/>
                  </a:lnTo>
                  <a:close/>
                </a:path>
                <a:path w="1497965" h="247015">
                  <a:moveTo>
                    <a:pt x="629755" y="22868"/>
                  </a:moveTo>
                  <a:lnTo>
                    <a:pt x="515958" y="22868"/>
                  </a:lnTo>
                  <a:lnTo>
                    <a:pt x="515958" y="41380"/>
                  </a:lnTo>
                  <a:lnTo>
                    <a:pt x="606887" y="41380"/>
                  </a:lnTo>
                  <a:lnTo>
                    <a:pt x="606887" y="92562"/>
                  </a:lnTo>
                  <a:lnTo>
                    <a:pt x="516502" y="92562"/>
                  </a:lnTo>
                  <a:lnTo>
                    <a:pt x="516502" y="187030"/>
                  </a:lnTo>
                  <a:lnTo>
                    <a:pt x="547538" y="187030"/>
                  </a:lnTo>
                  <a:lnTo>
                    <a:pt x="568160" y="186622"/>
                  </a:lnTo>
                  <a:lnTo>
                    <a:pt x="613115" y="184223"/>
                  </a:lnTo>
                  <a:lnTo>
                    <a:pt x="660791" y="178046"/>
                  </a:lnTo>
                  <a:lnTo>
                    <a:pt x="660471" y="175324"/>
                  </a:lnTo>
                  <a:lnTo>
                    <a:pt x="539371" y="175324"/>
                  </a:lnTo>
                  <a:lnTo>
                    <a:pt x="539371" y="110802"/>
                  </a:lnTo>
                  <a:lnTo>
                    <a:pt x="629755" y="110802"/>
                  </a:lnTo>
                  <a:lnTo>
                    <a:pt x="629755" y="22868"/>
                  </a:lnTo>
                  <a:close/>
                </a:path>
                <a:path w="1497965" h="247015">
                  <a:moveTo>
                    <a:pt x="658613" y="159534"/>
                  </a:moveTo>
                  <a:lnTo>
                    <a:pt x="616688" y="164979"/>
                  </a:lnTo>
                  <a:lnTo>
                    <a:pt x="577213" y="167701"/>
                  </a:lnTo>
                  <a:lnTo>
                    <a:pt x="549498" y="168246"/>
                  </a:lnTo>
                  <a:lnTo>
                    <a:pt x="539371" y="168246"/>
                  </a:lnTo>
                  <a:lnTo>
                    <a:pt x="539371" y="175324"/>
                  </a:lnTo>
                  <a:lnTo>
                    <a:pt x="660471" y="175324"/>
                  </a:lnTo>
                  <a:lnTo>
                    <a:pt x="658613" y="159534"/>
                  </a:lnTo>
                  <a:close/>
                </a:path>
                <a:path w="1497965" h="247015">
                  <a:moveTo>
                    <a:pt x="852701" y="196014"/>
                  </a:moveTo>
                  <a:lnTo>
                    <a:pt x="752788" y="196014"/>
                  </a:lnTo>
                  <a:lnTo>
                    <a:pt x="752788" y="214799"/>
                  </a:lnTo>
                  <a:lnTo>
                    <a:pt x="976027" y="214799"/>
                  </a:lnTo>
                  <a:lnTo>
                    <a:pt x="976027" y="200370"/>
                  </a:lnTo>
                  <a:lnTo>
                    <a:pt x="852701" y="200370"/>
                  </a:lnTo>
                  <a:lnTo>
                    <a:pt x="852701" y="196014"/>
                  </a:lnTo>
                  <a:close/>
                </a:path>
                <a:path w="1497965" h="247015">
                  <a:moveTo>
                    <a:pt x="852791" y="144671"/>
                  </a:moveTo>
                  <a:lnTo>
                    <a:pt x="852701" y="200370"/>
                  </a:lnTo>
                  <a:lnTo>
                    <a:pt x="875025" y="200370"/>
                  </a:lnTo>
                  <a:lnTo>
                    <a:pt x="875025" y="145105"/>
                  </a:lnTo>
                  <a:lnTo>
                    <a:pt x="863863" y="145105"/>
                  </a:lnTo>
                  <a:lnTo>
                    <a:pt x="852791" y="144671"/>
                  </a:lnTo>
                  <a:close/>
                </a:path>
                <a:path w="1497965" h="247015">
                  <a:moveTo>
                    <a:pt x="976027" y="196014"/>
                  </a:moveTo>
                  <a:lnTo>
                    <a:pt x="875025" y="196014"/>
                  </a:lnTo>
                  <a:lnTo>
                    <a:pt x="875025" y="200370"/>
                  </a:lnTo>
                  <a:lnTo>
                    <a:pt x="976027" y="200370"/>
                  </a:lnTo>
                  <a:lnTo>
                    <a:pt x="976027" y="196014"/>
                  </a:lnTo>
                  <a:close/>
                </a:path>
                <a:path w="1497965" h="247015">
                  <a:moveTo>
                    <a:pt x="875025" y="139116"/>
                  </a:moveTo>
                  <a:lnTo>
                    <a:pt x="852701" y="139116"/>
                  </a:lnTo>
                  <a:lnTo>
                    <a:pt x="852791" y="144671"/>
                  </a:lnTo>
                  <a:lnTo>
                    <a:pt x="863863" y="145105"/>
                  </a:lnTo>
                  <a:lnTo>
                    <a:pt x="875025" y="144671"/>
                  </a:lnTo>
                  <a:lnTo>
                    <a:pt x="875025" y="139116"/>
                  </a:lnTo>
                  <a:close/>
                </a:path>
                <a:path w="1497965" h="247015">
                  <a:moveTo>
                    <a:pt x="875025" y="144671"/>
                  </a:moveTo>
                  <a:lnTo>
                    <a:pt x="863863" y="145105"/>
                  </a:lnTo>
                  <a:lnTo>
                    <a:pt x="875025" y="145105"/>
                  </a:lnTo>
                  <a:lnTo>
                    <a:pt x="875025" y="144671"/>
                  </a:lnTo>
                  <a:close/>
                </a:path>
                <a:path w="1497965" h="247015">
                  <a:moveTo>
                    <a:pt x="863863" y="16062"/>
                  </a:moveTo>
                  <a:lnTo>
                    <a:pt x="817582" y="24229"/>
                  </a:lnTo>
                  <a:lnTo>
                    <a:pt x="786002" y="46553"/>
                  </a:lnTo>
                  <a:lnTo>
                    <a:pt x="774567" y="80583"/>
                  </a:lnTo>
                  <a:lnTo>
                    <a:pt x="775282" y="90078"/>
                  </a:lnTo>
                  <a:lnTo>
                    <a:pt x="799614" y="127681"/>
                  </a:lnTo>
                  <a:lnTo>
                    <a:pt x="839361" y="143131"/>
                  </a:lnTo>
                  <a:lnTo>
                    <a:pt x="851751" y="144671"/>
                  </a:lnTo>
                  <a:lnTo>
                    <a:pt x="852701" y="144671"/>
                  </a:lnTo>
                  <a:lnTo>
                    <a:pt x="852701" y="139116"/>
                  </a:lnTo>
                  <a:lnTo>
                    <a:pt x="904380" y="139116"/>
                  </a:lnTo>
                  <a:lnTo>
                    <a:pt x="910144" y="137210"/>
                  </a:lnTo>
                  <a:lnTo>
                    <a:pt x="919673" y="132854"/>
                  </a:lnTo>
                  <a:lnTo>
                    <a:pt x="928112" y="127681"/>
                  </a:lnTo>
                  <a:lnTo>
                    <a:pt x="928781" y="127137"/>
                  </a:lnTo>
                  <a:lnTo>
                    <a:pt x="863863" y="127137"/>
                  </a:lnTo>
                  <a:lnTo>
                    <a:pt x="854335" y="126780"/>
                  </a:lnTo>
                  <a:lnTo>
                    <a:pt x="815404" y="114478"/>
                  </a:lnTo>
                  <a:lnTo>
                    <a:pt x="796347" y="80583"/>
                  </a:lnTo>
                  <a:lnTo>
                    <a:pt x="796891" y="73862"/>
                  </a:lnTo>
                  <a:lnTo>
                    <a:pt x="821802" y="43184"/>
                  </a:lnTo>
                  <a:lnTo>
                    <a:pt x="863863" y="34302"/>
                  </a:lnTo>
                  <a:lnTo>
                    <a:pt x="928781" y="34302"/>
                  </a:lnTo>
                  <a:lnTo>
                    <a:pt x="928112" y="33758"/>
                  </a:lnTo>
                  <a:lnTo>
                    <a:pt x="888501" y="18104"/>
                  </a:lnTo>
                  <a:lnTo>
                    <a:pt x="876556" y="16572"/>
                  </a:lnTo>
                  <a:lnTo>
                    <a:pt x="863863" y="16062"/>
                  </a:lnTo>
                  <a:close/>
                </a:path>
                <a:path w="1497965" h="247015">
                  <a:moveTo>
                    <a:pt x="904380" y="139116"/>
                  </a:moveTo>
                  <a:lnTo>
                    <a:pt x="875025" y="139116"/>
                  </a:lnTo>
                  <a:lnTo>
                    <a:pt x="875025" y="144671"/>
                  </a:lnTo>
                  <a:lnTo>
                    <a:pt x="876076" y="144671"/>
                  </a:lnTo>
                  <a:lnTo>
                    <a:pt x="888501" y="143131"/>
                  </a:lnTo>
                  <a:lnTo>
                    <a:pt x="899697" y="140664"/>
                  </a:lnTo>
                  <a:lnTo>
                    <a:pt x="904380" y="139116"/>
                  </a:lnTo>
                  <a:close/>
                </a:path>
                <a:path w="1497965" h="247015">
                  <a:moveTo>
                    <a:pt x="928781" y="34302"/>
                  </a:moveTo>
                  <a:lnTo>
                    <a:pt x="863863" y="34302"/>
                  </a:lnTo>
                  <a:lnTo>
                    <a:pt x="873392" y="34659"/>
                  </a:lnTo>
                  <a:lnTo>
                    <a:pt x="882376" y="35731"/>
                  </a:lnTo>
                  <a:lnTo>
                    <a:pt x="917903" y="51351"/>
                  </a:lnTo>
                  <a:lnTo>
                    <a:pt x="931652" y="80583"/>
                  </a:lnTo>
                  <a:lnTo>
                    <a:pt x="931090" y="87321"/>
                  </a:lnTo>
                  <a:lnTo>
                    <a:pt x="905925" y="118255"/>
                  </a:lnTo>
                  <a:lnTo>
                    <a:pt x="863863" y="127137"/>
                  </a:lnTo>
                  <a:lnTo>
                    <a:pt x="928781" y="127137"/>
                  </a:lnTo>
                  <a:lnTo>
                    <a:pt x="952699" y="90078"/>
                  </a:lnTo>
                  <a:lnTo>
                    <a:pt x="953431" y="80583"/>
                  </a:lnTo>
                  <a:lnTo>
                    <a:pt x="952699" y="71106"/>
                  </a:lnTo>
                  <a:lnTo>
                    <a:pt x="950504" y="62275"/>
                  </a:lnTo>
                  <a:lnTo>
                    <a:pt x="946846" y="54091"/>
                  </a:lnTo>
                  <a:lnTo>
                    <a:pt x="941725" y="46553"/>
                  </a:lnTo>
                  <a:lnTo>
                    <a:pt x="935463" y="39747"/>
                  </a:lnTo>
                  <a:lnTo>
                    <a:pt x="928781" y="34302"/>
                  </a:lnTo>
                  <a:close/>
                </a:path>
                <a:path w="1497965" h="247015">
                  <a:moveTo>
                    <a:pt x="1165872" y="134215"/>
                  </a:moveTo>
                  <a:lnTo>
                    <a:pt x="1143276" y="134215"/>
                  </a:lnTo>
                  <a:lnTo>
                    <a:pt x="1143276" y="246652"/>
                  </a:lnTo>
                  <a:lnTo>
                    <a:pt x="1165872" y="246652"/>
                  </a:lnTo>
                  <a:lnTo>
                    <a:pt x="1165872" y="134215"/>
                  </a:lnTo>
                  <a:close/>
                </a:path>
                <a:path w="1497965" h="247015">
                  <a:moveTo>
                    <a:pt x="1207337" y="121692"/>
                  </a:moveTo>
                  <a:lnTo>
                    <a:pt x="1043907" y="121692"/>
                  </a:lnTo>
                  <a:lnTo>
                    <a:pt x="1043907" y="140477"/>
                  </a:lnTo>
                  <a:lnTo>
                    <a:pt x="1143276" y="140477"/>
                  </a:lnTo>
                  <a:lnTo>
                    <a:pt x="1143276" y="134215"/>
                  </a:lnTo>
                  <a:lnTo>
                    <a:pt x="1266330" y="134215"/>
                  </a:lnTo>
                  <a:lnTo>
                    <a:pt x="1266330" y="133399"/>
                  </a:lnTo>
                  <a:lnTo>
                    <a:pt x="1227943" y="133399"/>
                  </a:lnTo>
                  <a:lnTo>
                    <a:pt x="1205347" y="130404"/>
                  </a:lnTo>
                  <a:lnTo>
                    <a:pt x="1207337" y="121692"/>
                  </a:lnTo>
                  <a:close/>
                </a:path>
                <a:path w="1497965" h="247015">
                  <a:moveTo>
                    <a:pt x="1266330" y="134215"/>
                  </a:moveTo>
                  <a:lnTo>
                    <a:pt x="1165872" y="134215"/>
                  </a:lnTo>
                  <a:lnTo>
                    <a:pt x="1165872" y="140477"/>
                  </a:lnTo>
                  <a:lnTo>
                    <a:pt x="1266330" y="140477"/>
                  </a:lnTo>
                  <a:lnTo>
                    <a:pt x="1266330" y="134215"/>
                  </a:lnTo>
                  <a:close/>
                </a:path>
                <a:path w="1497965" h="247015">
                  <a:moveTo>
                    <a:pt x="1225766" y="16062"/>
                  </a:moveTo>
                  <a:lnTo>
                    <a:pt x="1214876" y="16062"/>
                  </a:lnTo>
                  <a:lnTo>
                    <a:pt x="1214836" y="34302"/>
                  </a:lnTo>
                  <a:lnTo>
                    <a:pt x="1214733" y="50705"/>
                  </a:lnTo>
                  <a:lnTo>
                    <a:pt x="1212851" y="90027"/>
                  </a:lnTo>
                  <a:lnTo>
                    <a:pt x="1205347" y="130404"/>
                  </a:lnTo>
                  <a:lnTo>
                    <a:pt x="1227943" y="133399"/>
                  </a:lnTo>
                  <a:lnTo>
                    <a:pt x="1234477" y="95829"/>
                  </a:lnTo>
                  <a:lnTo>
                    <a:pt x="1236894" y="57528"/>
                  </a:lnTo>
                  <a:lnTo>
                    <a:pt x="1237178" y="34302"/>
                  </a:lnTo>
                  <a:lnTo>
                    <a:pt x="1225766" y="34302"/>
                  </a:lnTo>
                  <a:lnTo>
                    <a:pt x="1225766" y="16062"/>
                  </a:lnTo>
                  <a:close/>
                </a:path>
                <a:path w="1497965" h="247015">
                  <a:moveTo>
                    <a:pt x="1266330" y="121692"/>
                  </a:moveTo>
                  <a:lnTo>
                    <a:pt x="1230387" y="121692"/>
                  </a:lnTo>
                  <a:lnTo>
                    <a:pt x="1230087" y="123292"/>
                  </a:lnTo>
                  <a:lnTo>
                    <a:pt x="1227943" y="133399"/>
                  </a:lnTo>
                  <a:lnTo>
                    <a:pt x="1266330" y="133399"/>
                  </a:lnTo>
                  <a:lnTo>
                    <a:pt x="1266330" y="121692"/>
                  </a:lnTo>
                  <a:close/>
                </a:path>
                <a:path w="1497965" h="247015">
                  <a:moveTo>
                    <a:pt x="1214876" y="16062"/>
                  </a:moveTo>
                  <a:lnTo>
                    <a:pt x="1071676" y="16062"/>
                  </a:lnTo>
                  <a:lnTo>
                    <a:pt x="1071676" y="34302"/>
                  </a:lnTo>
                  <a:lnTo>
                    <a:pt x="1214836" y="34302"/>
                  </a:lnTo>
                  <a:lnTo>
                    <a:pt x="1214876" y="16062"/>
                  </a:lnTo>
                  <a:close/>
                </a:path>
                <a:path w="1497965" h="247015">
                  <a:moveTo>
                    <a:pt x="1237200" y="16062"/>
                  </a:moveTo>
                  <a:lnTo>
                    <a:pt x="1225766" y="16062"/>
                  </a:lnTo>
                  <a:lnTo>
                    <a:pt x="1225766" y="34302"/>
                  </a:lnTo>
                  <a:lnTo>
                    <a:pt x="1237178" y="34302"/>
                  </a:lnTo>
                  <a:lnTo>
                    <a:pt x="1237200" y="16062"/>
                  </a:lnTo>
                  <a:close/>
                </a:path>
                <a:path w="1497965" h="247015">
                  <a:moveTo>
                    <a:pt x="1496898" y="0"/>
                  </a:moveTo>
                  <a:lnTo>
                    <a:pt x="1474302" y="0"/>
                  </a:lnTo>
                  <a:lnTo>
                    <a:pt x="1474302" y="145650"/>
                  </a:lnTo>
                  <a:lnTo>
                    <a:pt x="1496898" y="145650"/>
                  </a:lnTo>
                  <a:lnTo>
                    <a:pt x="1496898" y="70783"/>
                  </a:lnTo>
                  <a:lnTo>
                    <a:pt x="1478930" y="70783"/>
                  </a:lnTo>
                  <a:lnTo>
                    <a:pt x="1478930" y="51998"/>
                  </a:lnTo>
                  <a:lnTo>
                    <a:pt x="1496898" y="51998"/>
                  </a:lnTo>
                  <a:lnTo>
                    <a:pt x="1496898" y="0"/>
                  </a:lnTo>
                  <a:close/>
                </a:path>
                <a:path w="1497965" h="247015">
                  <a:moveTo>
                    <a:pt x="1360505" y="13884"/>
                  </a:moveTo>
                  <a:lnTo>
                    <a:pt x="1356421" y="13884"/>
                  </a:lnTo>
                  <a:lnTo>
                    <a:pt x="1356421" y="39202"/>
                  </a:lnTo>
                  <a:lnTo>
                    <a:pt x="1356007" y="46978"/>
                  </a:lnTo>
                  <a:lnTo>
                    <a:pt x="1339338" y="90452"/>
                  </a:lnTo>
                  <a:lnTo>
                    <a:pt x="1303283" y="119565"/>
                  </a:lnTo>
                  <a:lnTo>
                    <a:pt x="1294077" y="123326"/>
                  </a:lnTo>
                  <a:lnTo>
                    <a:pt x="1306056" y="141566"/>
                  </a:lnTo>
                  <a:lnTo>
                    <a:pt x="1342536" y="118697"/>
                  </a:lnTo>
                  <a:lnTo>
                    <a:pt x="1366494" y="83306"/>
                  </a:lnTo>
                  <a:lnTo>
                    <a:pt x="1368136" y="78865"/>
                  </a:lnTo>
                  <a:lnTo>
                    <a:pt x="1368238" y="78586"/>
                  </a:lnTo>
                  <a:lnTo>
                    <a:pt x="1365099" y="70034"/>
                  </a:lnTo>
                  <a:lnTo>
                    <a:pt x="1362546" y="59893"/>
                  </a:lnTo>
                  <a:lnTo>
                    <a:pt x="1361015" y="49344"/>
                  </a:lnTo>
                  <a:lnTo>
                    <a:pt x="1360543" y="39202"/>
                  </a:lnTo>
                  <a:lnTo>
                    <a:pt x="1360505" y="13884"/>
                  </a:lnTo>
                  <a:close/>
                </a:path>
                <a:path w="1497965" h="247015">
                  <a:moveTo>
                    <a:pt x="1378745" y="13884"/>
                  </a:moveTo>
                  <a:lnTo>
                    <a:pt x="1375206" y="13884"/>
                  </a:lnTo>
                  <a:lnTo>
                    <a:pt x="1375206" y="39202"/>
                  </a:lnTo>
                  <a:lnTo>
                    <a:pt x="1374845" y="46978"/>
                  </a:lnTo>
                  <a:lnTo>
                    <a:pt x="1374776" y="48476"/>
                  </a:lnTo>
                  <a:lnTo>
                    <a:pt x="1374661" y="50943"/>
                  </a:lnTo>
                  <a:lnTo>
                    <a:pt x="1373028" y="62207"/>
                  </a:lnTo>
                  <a:lnTo>
                    <a:pt x="1370305" y="72995"/>
                  </a:lnTo>
                  <a:lnTo>
                    <a:pt x="1368238" y="78586"/>
                  </a:lnTo>
                  <a:lnTo>
                    <a:pt x="1368672" y="79767"/>
                  </a:lnTo>
                  <a:lnTo>
                    <a:pt x="1391813" y="112708"/>
                  </a:lnTo>
                  <a:lnTo>
                    <a:pt x="1426660" y="134215"/>
                  </a:lnTo>
                  <a:lnTo>
                    <a:pt x="1438911" y="116520"/>
                  </a:lnTo>
                  <a:lnTo>
                    <a:pt x="1430199" y="113168"/>
                  </a:lnTo>
                  <a:lnTo>
                    <a:pt x="1422032" y="109101"/>
                  </a:lnTo>
                  <a:lnTo>
                    <a:pt x="1390536" y="78865"/>
                  </a:lnTo>
                  <a:lnTo>
                    <a:pt x="1378790" y="39202"/>
                  </a:lnTo>
                  <a:lnTo>
                    <a:pt x="1378745" y="13884"/>
                  </a:lnTo>
                  <a:close/>
                </a:path>
                <a:path w="1497965" h="247015">
                  <a:moveTo>
                    <a:pt x="1375206" y="13884"/>
                  </a:moveTo>
                  <a:lnTo>
                    <a:pt x="1360505" y="13884"/>
                  </a:lnTo>
                  <a:lnTo>
                    <a:pt x="1360543" y="39202"/>
                  </a:lnTo>
                  <a:lnTo>
                    <a:pt x="1368238" y="78586"/>
                  </a:lnTo>
                  <a:lnTo>
                    <a:pt x="1370305" y="72995"/>
                  </a:lnTo>
                  <a:lnTo>
                    <a:pt x="1373028" y="62207"/>
                  </a:lnTo>
                  <a:lnTo>
                    <a:pt x="1374661" y="50943"/>
                  </a:lnTo>
                  <a:lnTo>
                    <a:pt x="1375206" y="39202"/>
                  </a:lnTo>
                  <a:lnTo>
                    <a:pt x="1375206" y="13884"/>
                  </a:lnTo>
                  <a:close/>
                </a:path>
                <a:path w="1497965" h="247015">
                  <a:moveTo>
                    <a:pt x="1474302" y="51998"/>
                  </a:moveTo>
                  <a:lnTo>
                    <a:pt x="1420670" y="51998"/>
                  </a:lnTo>
                  <a:lnTo>
                    <a:pt x="1420670" y="70783"/>
                  </a:lnTo>
                  <a:lnTo>
                    <a:pt x="1474302" y="70783"/>
                  </a:lnTo>
                  <a:lnTo>
                    <a:pt x="1474302" y="51998"/>
                  </a:lnTo>
                  <a:close/>
                </a:path>
                <a:path w="1497965" h="247015">
                  <a:moveTo>
                    <a:pt x="1496898" y="51998"/>
                  </a:moveTo>
                  <a:lnTo>
                    <a:pt x="1478930" y="51998"/>
                  </a:lnTo>
                  <a:lnTo>
                    <a:pt x="1478930" y="70783"/>
                  </a:lnTo>
                  <a:lnTo>
                    <a:pt x="1496898" y="70783"/>
                  </a:lnTo>
                  <a:lnTo>
                    <a:pt x="1496898" y="51998"/>
                  </a:lnTo>
                  <a:close/>
                </a:path>
                <a:path w="1497965" h="247015">
                  <a:moveTo>
                    <a:pt x="1415770" y="153000"/>
                  </a:moveTo>
                  <a:lnTo>
                    <a:pt x="1367634" y="159891"/>
                  </a:lnTo>
                  <a:lnTo>
                    <a:pt x="1335186" y="189140"/>
                  </a:lnTo>
                  <a:lnTo>
                    <a:pt x="1333825" y="199554"/>
                  </a:lnTo>
                  <a:lnTo>
                    <a:pt x="1335186" y="209848"/>
                  </a:lnTo>
                  <a:lnTo>
                    <a:pt x="1367634" y="238944"/>
                  </a:lnTo>
                  <a:lnTo>
                    <a:pt x="1415770" y="245835"/>
                  </a:lnTo>
                  <a:lnTo>
                    <a:pt x="1433806" y="245069"/>
                  </a:lnTo>
                  <a:lnTo>
                    <a:pt x="1449800" y="242772"/>
                  </a:lnTo>
                  <a:lnTo>
                    <a:pt x="1463753" y="238944"/>
                  </a:lnTo>
                  <a:lnTo>
                    <a:pt x="1475663" y="233584"/>
                  </a:lnTo>
                  <a:lnTo>
                    <a:pt x="1483870" y="227867"/>
                  </a:lnTo>
                  <a:lnTo>
                    <a:pt x="1415770" y="227867"/>
                  </a:lnTo>
                  <a:lnTo>
                    <a:pt x="1406837" y="227663"/>
                  </a:lnTo>
                  <a:lnTo>
                    <a:pt x="1368127" y="218974"/>
                  </a:lnTo>
                  <a:lnTo>
                    <a:pt x="1356149" y="205361"/>
                  </a:lnTo>
                  <a:lnTo>
                    <a:pt x="1356149" y="193564"/>
                  </a:lnTo>
                  <a:lnTo>
                    <a:pt x="1390911" y="172959"/>
                  </a:lnTo>
                  <a:lnTo>
                    <a:pt x="1415770" y="170968"/>
                  </a:lnTo>
                  <a:lnTo>
                    <a:pt x="1483849" y="170968"/>
                  </a:lnTo>
                  <a:lnTo>
                    <a:pt x="1475663" y="165251"/>
                  </a:lnTo>
                  <a:lnTo>
                    <a:pt x="1463753" y="159891"/>
                  </a:lnTo>
                  <a:lnTo>
                    <a:pt x="1449800" y="156063"/>
                  </a:lnTo>
                  <a:lnTo>
                    <a:pt x="1433806" y="153766"/>
                  </a:lnTo>
                  <a:lnTo>
                    <a:pt x="1415770" y="153000"/>
                  </a:lnTo>
                  <a:close/>
                </a:path>
                <a:path w="1497965" h="247015">
                  <a:moveTo>
                    <a:pt x="1483849" y="170968"/>
                  </a:moveTo>
                  <a:lnTo>
                    <a:pt x="1415770" y="170968"/>
                  </a:lnTo>
                  <a:lnTo>
                    <a:pt x="1424805" y="171189"/>
                  </a:lnTo>
                  <a:lnTo>
                    <a:pt x="1433125" y="171853"/>
                  </a:lnTo>
                  <a:lnTo>
                    <a:pt x="1468041" y="184308"/>
                  </a:lnTo>
                  <a:lnTo>
                    <a:pt x="1472941" y="188482"/>
                  </a:lnTo>
                  <a:lnTo>
                    <a:pt x="1475391" y="193564"/>
                  </a:lnTo>
                  <a:lnTo>
                    <a:pt x="1475391" y="205361"/>
                  </a:lnTo>
                  <a:lnTo>
                    <a:pt x="1440731" y="226029"/>
                  </a:lnTo>
                  <a:lnTo>
                    <a:pt x="1415770" y="227867"/>
                  </a:lnTo>
                  <a:lnTo>
                    <a:pt x="1483870" y="227867"/>
                  </a:lnTo>
                  <a:lnTo>
                    <a:pt x="1485311" y="226863"/>
                  </a:lnTo>
                  <a:lnTo>
                    <a:pt x="1492182" y="218974"/>
                  </a:lnTo>
                  <a:lnTo>
                    <a:pt x="1496337" y="209848"/>
                  </a:lnTo>
                  <a:lnTo>
                    <a:pt x="1497715" y="199554"/>
                  </a:lnTo>
                  <a:lnTo>
                    <a:pt x="1496337" y="189140"/>
                  </a:lnTo>
                  <a:lnTo>
                    <a:pt x="1492202" y="179952"/>
                  </a:lnTo>
                  <a:lnTo>
                    <a:pt x="1485311" y="171989"/>
                  </a:lnTo>
                  <a:lnTo>
                    <a:pt x="1483849" y="170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sp>
        <p:nvSpPr>
          <p:cNvPr id="20" name="object 20" descr=""/>
          <p:cNvSpPr/>
          <p:nvPr/>
        </p:nvSpPr>
        <p:spPr>
          <a:xfrm>
            <a:off x="16072547" y="839241"/>
            <a:ext cx="352425" cy="172720"/>
          </a:xfrm>
          <a:custGeom>
            <a:avLst/>
            <a:gdLst/>
            <a:ahLst/>
            <a:cxnLst/>
            <a:rect l="l" t="t" r="r" b="b"/>
            <a:pathLst>
              <a:path w="352425" h="172719">
                <a:moveTo>
                  <a:pt x="89787" y="0"/>
                </a:moveTo>
                <a:lnTo>
                  <a:pt x="73907" y="0"/>
                </a:lnTo>
                <a:lnTo>
                  <a:pt x="65966" y="1134"/>
                </a:lnTo>
                <a:lnTo>
                  <a:pt x="50260" y="5671"/>
                </a:lnTo>
                <a:lnTo>
                  <a:pt x="42843" y="9162"/>
                </a:lnTo>
                <a:lnTo>
                  <a:pt x="35862" y="13873"/>
                </a:lnTo>
                <a:lnTo>
                  <a:pt x="28882" y="18411"/>
                </a:lnTo>
                <a:lnTo>
                  <a:pt x="4450" y="54710"/>
                </a:lnTo>
                <a:lnTo>
                  <a:pt x="0" y="84814"/>
                </a:lnTo>
                <a:lnTo>
                  <a:pt x="278" y="92994"/>
                </a:lnTo>
                <a:lnTo>
                  <a:pt x="13432" y="133438"/>
                </a:lnTo>
                <a:lnTo>
                  <a:pt x="42843" y="160291"/>
                </a:lnTo>
                <a:lnTo>
                  <a:pt x="73907" y="169366"/>
                </a:lnTo>
                <a:lnTo>
                  <a:pt x="89787" y="169366"/>
                </a:lnTo>
                <a:lnTo>
                  <a:pt x="128006" y="155754"/>
                </a:lnTo>
                <a:lnTo>
                  <a:pt x="142748" y="143451"/>
                </a:lnTo>
                <a:lnTo>
                  <a:pt x="75303" y="143451"/>
                </a:lnTo>
                <a:lnTo>
                  <a:pt x="69107" y="142142"/>
                </a:lnTo>
                <a:lnTo>
                  <a:pt x="40661" y="116052"/>
                </a:lnTo>
                <a:lnTo>
                  <a:pt x="34815" y="93714"/>
                </a:lnTo>
                <a:lnTo>
                  <a:pt x="34815" y="75913"/>
                </a:lnTo>
                <a:lnTo>
                  <a:pt x="52354" y="36648"/>
                </a:lnTo>
                <a:lnTo>
                  <a:pt x="63087" y="30103"/>
                </a:lnTo>
                <a:lnTo>
                  <a:pt x="68846" y="27311"/>
                </a:lnTo>
                <a:lnTo>
                  <a:pt x="75128" y="25915"/>
                </a:lnTo>
                <a:lnTo>
                  <a:pt x="142638" y="25915"/>
                </a:lnTo>
                <a:lnTo>
                  <a:pt x="141182" y="24083"/>
                </a:lnTo>
                <a:lnTo>
                  <a:pt x="134987" y="18411"/>
                </a:lnTo>
                <a:lnTo>
                  <a:pt x="128006" y="13873"/>
                </a:lnTo>
                <a:lnTo>
                  <a:pt x="121025" y="9162"/>
                </a:lnTo>
                <a:lnTo>
                  <a:pt x="113521" y="5671"/>
                </a:lnTo>
                <a:lnTo>
                  <a:pt x="97641" y="1134"/>
                </a:lnTo>
                <a:lnTo>
                  <a:pt x="89787" y="0"/>
                </a:lnTo>
                <a:close/>
              </a:path>
              <a:path w="352425" h="172719">
                <a:moveTo>
                  <a:pt x="142638" y="25915"/>
                </a:moveTo>
                <a:lnTo>
                  <a:pt x="88566" y="25915"/>
                </a:lnTo>
                <a:lnTo>
                  <a:pt x="94761" y="27311"/>
                </a:lnTo>
                <a:lnTo>
                  <a:pt x="100520" y="30103"/>
                </a:lnTo>
                <a:lnTo>
                  <a:pt x="106453" y="32721"/>
                </a:lnTo>
                <a:lnTo>
                  <a:pt x="111514" y="36648"/>
                </a:lnTo>
                <a:lnTo>
                  <a:pt x="115757" y="41948"/>
                </a:lnTo>
                <a:lnTo>
                  <a:pt x="120066" y="47118"/>
                </a:lnTo>
                <a:lnTo>
                  <a:pt x="123381" y="53401"/>
                </a:lnTo>
                <a:lnTo>
                  <a:pt x="125650" y="60731"/>
                </a:lnTo>
                <a:lnTo>
                  <a:pt x="128093" y="67886"/>
                </a:lnTo>
                <a:lnTo>
                  <a:pt x="129315" y="75913"/>
                </a:lnTo>
                <a:lnTo>
                  <a:pt x="129315" y="93714"/>
                </a:lnTo>
                <a:lnTo>
                  <a:pt x="128093" y="101742"/>
                </a:lnTo>
                <a:lnTo>
                  <a:pt x="125650" y="108897"/>
                </a:lnTo>
                <a:lnTo>
                  <a:pt x="123381" y="116052"/>
                </a:lnTo>
                <a:lnTo>
                  <a:pt x="120066" y="122247"/>
                </a:lnTo>
                <a:lnTo>
                  <a:pt x="115703" y="127483"/>
                </a:lnTo>
                <a:lnTo>
                  <a:pt x="111514" y="132718"/>
                </a:lnTo>
                <a:lnTo>
                  <a:pt x="106453" y="136732"/>
                </a:lnTo>
                <a:lnTo>
                  <a:pt x="100520" y="139524"/>
                </a:lnTo>
                <a:lnTo>
                  <a:pt x="94761" y="142142"/>
                </a:lnTo>
                <a:lnTo>
                  <a:pt x="88566" y="143451"/>
                </a:lnTo>
                <a:lnTo>
                  <a:pt x="142748" y="143451"/>
                </a:lnTo>
                <a:lnTo>
                  <a:pt x="161480" y="108177"/>
                </a:lnTo>
                <a:lnTo>
                  <a:pt x="163754" y="93714"/>
                </a:lnTo>
                <a:lnTo>
                  <a:pt x="163836" y="92994"/>
                </a:lnTo>
                <a:lnTo>
                  <a:pt x="164131" y="84814"/>
                </a:lnTo>
                <a:lnTo>
                  <a:pt x="163836" y="76650"/>
                </a:lnTo>
                <a:lnTo>
                  <a:pt x="162953" y="68911"/>
                </a:lnTo>
                <a:lnTo>
                  <a:pt x="146592" y="30889"/>
                </a:lnTo>
                <a:lnTo>
                  <a:pt x="142638" y="25915"/>
                </a:lnTo>
                <a:close/>
              </a:path>
              <a:path w="352425" h="172719">
                <a:moveTo>
                  <a:pt x="220170" y="122771"/>
                </a:moveTo>
                <a:lnTo>
                  <a:pt x="209699" y="149995"/>
                </a:lnTo>
                <a:lnTo>
                  <a:pt x="215109" y="153136"/>
                </a:lnTo>
                <a:lnTo>
                  <a:pt x="221217" y="156365"/>
                </a:lnTo>
                <a:lnTo>
                  <a:pt x="257833" y="169710"/>
                </a:lnTo>
                <a:lnTo>
                  <a:pt x="282298" y="172606"/>
                </a:lnTo>
                <a:lnTo>
                  <a:pt x="288231" y="172606"/>
                </a:lnTo>
                <a:lnTo>
                  <a:pt x="326368" y="161415"/>
                </a:lnTo>
                <a:lnTo>
                  <a:pt x="343982" y="145021"/>
                </a:lnTo>
                <a:lnTo>
                  <a:pt x="274881" y="145021"/>
                </a:lnTo>
                <a:lnTo>
                  <a:pt x="268249" y="144061"/>
                </a:lnTo>
                <a:lnTo>
                  <a:pt x="254462" y="140222"/>
                </a:lnTo>
                <a:lnTo>
                  <a:pt x="247569" y="137604"/>
                </a:lnTo>
                <a:lnTo>
                  <a:pt x="233608" y="130973"/>
                </a:lnTo>
                <a:lnTo>
                  <a:pt x="226802" y="127134"/>
                </a:lnTo>
                <a:lnTo>
                  <a:pt x="220170" y="122771"/>
                </a:lnTo>
                <a:close/>
              </a:path>
              <a:path w="352425" h="172719">
                <a:moveTo>
                  <a:pt x="345642" y="91445"/>
                </a:moveTo>
                <a:lnTo>
                  <a:pt x="272437" y="91445"/>
                </a:lnTo>
                <a:lnTo>
                  <a:pt x="279593" y="91620"/>
                </a:lnTo>
                <a:lnTo>
                  <a:pt x="288264" y="92160"/>
                </a:lnTo>
                <a:lnTo>
                  <a:pt x="319033" y="109071"/>
                </a:lnTo>
                <a:lnTo>
                  <a:pt x="318858" y="116750"/>
                </a:lnTo>
                <a:lnTo>
                  <a:pt x="318858" y="121636"/>
                </a:lnTo>
                <a:lnTo>
                  <a:pt x="285701" y="145021"/>
                </a:lnTo>
                <a:lnTo>
                  <a:pt x="343982" y="145021"/>
                </a:lnTo>
                <a:lnTo>
                  <a:pt x="346868" y="139524"/>
                </a:lnTo>
                <a:lnTo>
                  <a:pt x="350533" y="132369"/>
                </a:lnTo>
                <a:lnTo>
                  <a:pt x="352365" y="124778"/>
                </a:lnTo>
                <a:lnTo>
                  <a:pt x="352365" y="107850"/>
                </a:lnTo>
                <a:lnTo>
                  <a:pt x="350533" y="100171"/>
                </a:lnTo>
                <a:lnTo>
                  <a:pt x="346868" y="93714"/>
                </a:lnTo>
                <a:lnTo>
                  <a:pt x="345736" y="91620"/>
                </a:lnTo>
                <a:lnTo>
                  <a:pt x="345642" y="91445"/>
                </a:lnTo>
                <a:close/>
              </a:path>
              <a:path w="352425" h="172719">
                <a:moveTo>
                  <a:pt x="287446" y="64134"/>
                </a:moveTo>
                <a:lnTo>
                  <a:pt x="279249" y="64134"/>
                </a:lnTo>
                <a:lnTo>
                  <a:pt x="270889" y="64657"/>
                </a:lnTo>
                <a:lnTo>
                  <a:pt x="262365" y="65704"/>
                </a:lnTo>
                <a:lnTo>
                  <a:pt x="253677" y="67275"/>
                </a:lnTo>
                <a:lnTo>
                  <a:pt x="252630" y="67517"/>
                </a:lnTo>
                <a:lnTo>
                  <a:pt x="252630" y="82981"/>
                </a:lnTo>
                <a:lnTo>
                  <a:pt x="221479" y="91882"/>
                </a:lnTo>
                <a:lnTo>
                  <a:pt x="221479" y="103138"/>
                </a:lnTo>
                <a:lnTo>
                  <a:pt x="228111" y="100869"/>
                </a:lnTo>
                <a:lnTo>
                  <a:pt x="234481" y="98862"/>
                </a:lnTo>
                <a:lnTo>
                  <a:pt x="246697" y="95372"/>
                </a:lnTo>
                <a:lnTo>
                  <a:pt x="252892" y="93976"/>
                </a:lnTo>
                <a:lnTo>
                  <a:pt x="265631" y="91882"/>
                </a:lnTo>
                <a:lnTo>
                  <a:pt x="272437" y="91445"/>
                </a:lnTo>
                <a:lnTo>
                  <a:pt x="345642" y="91445"/>
                </a:lnTo>
                <a:lnTo>
                  <a:pt x="343378" y="87257"/>
                </a:lnTo>
                <a:lnTo>
                  <a:pt x="338491" y="81934"/>
                </a:lnTo>
                <a:lnTo>
                  <a:pt x="332209" y="77746"/>
                </a:lnTo>
                <a:lnTo>
                  <a:pt x="326101" y="73383"/>
                </a:lnTo>
                <a:lnTo>
                  <a:pt x="319120" y="70067"/>
                </a:lnTo>
                <a:lnTo>
                  <a:pt x="303414" y="65530"/>
                </a:lnTo>
                <a:lnTo>
                  <a:pt x="295473" y="64308"/>
                </a:lnTo>
                <a:lnTo>
                  <a:pt x="287446" y="64134"/>
                </a:lnTo>
                <a:close/>
              </a:path>
              <a:path w="352425" h="172719">
                <a:moveTo>
                  <a:pt x="252630" y="67517"/>
                </a:moveTo>
                <a:lnTo>
                  <a:pt x="245186" y="69238"/>
                </a:lnTo>
                <a:lnTo>
                  <a:pt x="236989" y="71463"/>
                </a:lnTo>
                <a:lnTo>
                  <a:pt x="229087" y="73950"/>
                </a:lnTo>
                <a:lnTo>
                  <a:pt x="221479" y="76699"/>
                </a:lnTo>
                <a:lnTo>
                  <a:pt x="221479" y="91882"/>
                </a:lnTo>
                <a:lnTo>
                  <a:pt x="252630" y="82981"/>
                </a:lnTo>
                <a:lnTo>
                  <a:pt x="252630" y="67517"/>
                </a:lnTo>
                <a:close/>
              </a:path>
              <a:path w="352425" h="172719">
                <a:moveTo>
                  <a:pt x="229071" y="3664"/>
                </a:moveTo>
                <a:lnTo>
                  <a:pt x="221479" y="3664"/>
                </a:lnTo>
                <a:lnTo>
                  <a:pt x="221479" y="76699"/>
                </a:lnTo>
                <a:lnTo>
                  <a:pt x="229087" y="73950"/>
                </a:lnTo>
                <a:lnTo>
                  <a:pt x="236989" y="71463"/>
                </a:lnTo>
                <a:lnTo>
                  <a:pt x="245186" y="69238"/>
                </a:lnTo>
                <a:lnTo>
                  <a:pt x="252630" y="67517"/>
                </a:lnTo>
                <a:lnTo>
                  <a:pt x="252630" y="31412"/>
                </a:lnTo>
                <a:lnTo>
                  <a:pt x="229071" y="31412"/>
                </a:lnTo>
                <a:lnTo>
                  <a:pt x="229071" y="3664"/>
                </a:lnTo>
                <a:close/>
              </a:path>
              <a:path w="352425" h="172719">
                <a:moveTo>
                  <a:pt x="252630" y="3664"/>
                </a:moveTo>
                <a:lnTo>
                  <a:pt x="229071" y="3664"/>
                </a:lnTo>
                <a:lnTo>
                  <a:pt x="229071" y="31412"/>
                </a:lnTo>
                <a:lnTo>
                  <a:pt x="252630" y="31412"/>
                </a:lnTo>
                <a:lnTo>
                  <a:pt x="252630" y="3664"/>
                </a:lnTo>
                <a:close/>
              </a:path>
              <a:path w="352425" h="172719">
                <a:moveTo>
                  <a:pt x="346344" y="3664"/>
                </a:moveTo>
                <a:lnTo>
                  <a:pt x="252630" y="3664"/>
                </a:lnTo>
                <a:lnTo>
                  <a:pt x="252630" y="31412"/>
                </a:lnTo>
                <a:lnTo>
                  <a:pt x="346344" y="31412"/>
                </a:lnTo>
                <a:lnTo>
                  <a:pt x="346344" y="3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6735071" y="769589"/>
            <a:ext cx="1270635" cy="246379"/>
          </a:xfrm>
          <a:custGeom>
            <a:avLst/>
            <a:gdLst/>
            <a:ahLst/>
            <a:cxnLst/>
            <a:rect l="l" t="t" r="r" b="b"/>
            <a:pathLst>
              <a:path w="1270634" h="246380">
                <a:moveTo>
                  <a:pt x="74594" y="43014"/>
                </a:moveTo>
                <a:lnTo>
                  <a:pt x="70510" y="43014"/>
                </a:lnTo>
                <a:lnTo>
                  <a:pt x="70510" y="46553"/>
                </a:lnTo>
                <a:lnTo>
                  <a:pt x="70051" y="52985"/>
                </a:lnTo>
                <a:lnTo>
                  <a:pt x="68673" y="59212"/>
                </a:lnTo>
                <a:lnTo>
                  <a:pt x="66376" y="65236"/>
                </a:lnTo>
                <a:lnTo>
                  <a:pt x="63160" y="71055"/>
                </a:lnTo>
                <a:lnTo>
                  <a:pt x="59237" y="76412"/>
                </a:lnTo>
                <a:lnTo>
                  <a:pt x="59110" y="76585"/>
                </a:lnTo>
                <a:lnTo>
                  <a:pt x="20009" y="101036"/>
                </a:lnTo>
                <a:lnTo>
                  <a:pt x="11434" y="103452"/>
                </a:lnTo>
                <a:lnTo>
                  <a:pt x="20962" y="121148"/>
                </a:lnTo>
                <a:lnTo>
                  <a:pt x="56898" y="105358"/>
                </a:lnTo>
                <a:lnTo>
                  <a:pt x="82091" y="76585"/>
                </a:lnTo>
                <a:lnTo>
                  <a:pt x="82173" y="76412"/>
                </a:lnTo>
                <a:lnTo>
                  <a:pt x="79341" y="70749"/>
                </a:lnTo>
                <a:lnTo>
                  <a:pt x="76704" y="63024"/>
                </a:lnTo>
                <a:lnTo>
                  <a:pt x="75202" y="55367"/>
                </a:lnTo>
                <a:lnTo>
                  <a:pt x="75107" y="54720"/>
                </a:lnTo>
                <a:lnTo>
                  <a:pt x="74594" y="46553"/>
                </a:lnTo>
                <a:lnTo>
                  <a:pt x="74594" y="43014"/>
                </a:lnTo>
                <a:close/>
              </a:path>
              <a:path w="1270634" h="246380">
                <a:moveTo>
                  <a:pt x="93107" y="43014"/>
                </a:moveTo>
                <a:lnTo>
                  <a:pt x="89023" y="43014"/>
                </a:lnTo>
                <a:lnTo>
                  <a:pt x="89023" y="46553"/>
                </a:lnTo>
                <a:lnTo>
                  <a:pt x="88638" y="52985"/>
                </a:lnTo>
                <a:lnTo>
                  <a:pt x="82173" y="76412"/>
                </a:lnTo>
                <a:lnTo>
                  <a:pt x="83034" y="78133"/>
                </a:lnTo>
                <a:lnTo>
                  <a:pt x="114665" y="107365"/>
                </a:lnTo>
                <a:lnTo>
                  <a:pt x="142383" y="117881"/>
                </a:lnTo>
                <a:lnTo>
                  <a:pt x="151639" y="100185"/>
                </a:lnTo>
                <a:lnTo>
                  <a:pt x="143182" y="97905"/>
                </a:lnTo>
                <a:lnTo>
                  <a:pt x="135236" y="95148"/>
                </a:lnTo>
                <a:lnTo>
                  <a:pt x="100457" y="69694"/>
                </a:lnTo>
                <a:lnTo>
                  <a:pt x="93182" y="54959"/>
                </a:lnTo>
                <a:lnTo>
                  <a:pt x="93107" y="43014"/>
                </a:lnTo>
                <a:close/>
              </a:path>
              <a:path w="1270634" h="246380">
                <a:moveTo>
                  <a:pt x="89023" y="43014"/>
                </a:moveTo>
                <a:lnTo>
                  <a:pt x="74594" y="43014"/>
                </a:lnTo>
                <a:lnTo>
                  <a:pt x="74594" y="46553"/>
                </a:lnTo>
                <a:lnTo>
                  <a:pt x="74998" y="52985"/>
                </a:lnTo>
                <a:lnTo>
                  <a:pt x="75107" y="54720"/>
                </a:lnTo>
                <a:lnTo>
                  <a:pt x="75202" y="55367"/>
                </a:lnTo>
                <a:lnTo>
                  <a:pt x="76588" y="62434"/>
                </a:lnTo>
                <a:lnTo>
                  <a:pt x="76704" y="63024"/>
                </a:lnTo>
                <a:lnTo>
                  <a:pt x="79341" y="70749"/>
                </a:lnTo>
                <a:lnTo>
                  <a:pt x="82173" y="76412"/>
                </a:lnTo>
                <a:lnTo>
                  <a:pt x="84276" y="71974"/>
                </a:lnTo>
                <a:lnTo>
                  <a:pt x="86913" y="63840"/>
                </a:lnTo>
                <a:lnTo>
                  <a:pt x="88496" y="55367"/>
                </a:lnTo>
                <a:lnTo>
                  <a:pt x="89023" y="46553"/>
                </a:lnTo>
                <a:lnTo>
                  <a:pt x="89023" y="43014"/>
                </a:lnTo>
                <a:close/>
              </a:path>
              <a:path w="1270634" h="246380">
                <a:moveTo>
                  <a:pt x="70510" y="28041"/>
                </a:moveTo>
                <a:lnTo>
                  <a:pt x="16606" y="28041"/>
                </a:lnTo>
                <a:lnTo>
                  <a:pt x="16606" y="45736"/>
                </a:lnTo>
                <a:lnTo>
                  <a:pt x="70510" y="45736"/>
                </a:lnTo>
                <a:lnTo>
                  <a:pt x="70510" y="43014"/>
                </a:lnTo>
                <a:lnTo>
                  <a:pt x="147011" y="43014"/>
                </a:lnTo>
                <a:lnTo>
                  <a:pt x="147011" y="40019"/>
                </a:lnTo>
                <a:lnTo>
                  <a:pt x="70510" y="40019"/>
                </a:lnTo>
                <a:lnTo>
                  <a:pt x="70510" y="28041"/>
                </a:lnTo>
                <a:close/>
              </a:path>
              <a:path w="1270634" h="246380">
                <a:moveTo>
                  <a:pt x="147011" y="43014"/>
                </a:moveTo>
                <a:lnTo>
                  <a:pt x="93107" y="43014"/>
                </a:lnTo>
                <a:lnTo>
                  <a:pt x="93107" y="45736"/>
                </a:lnTo>
                <a:lnTo>
                  <a:pt x="147011" y="45736"/>
                </a:lnTo>
                <a:lnTo>
                  <a:pt x="147011" y="43014"/>
                </a:lnTo>
                <a:close/>
              </a:path>
              <a:path w="1270634" h="246380">
                <a:moveTo>
                  <a:pt x="93107" y="544"/>
                </a:moveTo>
                <a:lnTo>
                  <a:pt x="70510" y="544"/>
                </a:lnTo>
                <a:lnTo>
                  <a:pt x="70510" y="40019"/>
                </a:lnTo>
                <a:lnTo>
                  <a:pt x="93107" y="40019"/>
                </a:lnTo>
                <a:lnTo>
                  <a:pt x="93107" y="544"/>
                </a:lnTo>
                <a:close/>
              </a:path>
              <a:path w="1270634" h="246380">
                <a:moveTo>
                  <a:pt x="147011" y="28041"/>
                </a:moveTo>
                <a:lnTo>
                  <a:pt x="93107" y="28041"/>
                </a:lnTo>
                <a:lnTo>
                  <a:pt x="93107" y="40019"/>
                </a:lnTo>
                <a:lnTo>
                  <a:pt x="147011" y="40019"/>
                </a:lnTo>
                <a:lnTo>
                  <a:pt x="147011" y="28041"/>
                </a:lnTo>
                <a:close/>
              </a:path>
              <a:path w="1270634" h="246380">
                <a:moveTo>
                  <a:pt x="93651" y="155082"/>
                </a:moveTo>
                <a:lnTo>
                  <a:pt x="79835" y="155859"/>
                </a:lnTo>
                <a:lnTo>
                  <a:pt x="71055" y="156229"/>
                </a:lnTo>
                <a:lnTo>
                  <a:pt x="71055" y="239029"/>
                </a:lnTo>
                <a:lnTo>
                  <a:pt x="93651" y="239029"/>
                </a:lnTo>
                <a:lnTo>
                  <a:pt x="93651" y="155082"/>
                </a:lnTo>
                <a:close/>
              </a:path>
              <a:path w="1270634" h="246380">
                <a:moveTo>
                  <a:pt x="162256" y="130676"/>
                </a:moveTo>
                <a:lnTo>
                  <a:pt x="121165" y="134913"/>
                </a:lnTo>
                <a:lnTo>
                  <a:pt x="78678" y="137210"/>
                </a:lnTo>
                <a:lnTo>
                  <a:pt x="39857" y="138299"/>
                </a:lnTo>
                <a:lnTo>
                  <a:pt x="0" y="138299"/>
                </a:lnTo>
                <a:lnTo>
                  <a:pt x="2637" y="155082"/>
                </a:lnTo>
                <a:lnTo>
                  <a:pt x="2759" y="155859"/>
                </a:lnTo>
                <a:lnTo>
                  <a:pt x="2817" y="156229"/>
                </a:lnTo>
                <a:lnTo>
                  <a:pt x="2909" y="156811"/>
                </a:lnTo>
                <a:lnTo>
                  <a:pt x="2994" y="157356"/>
                </a:lnTo>
                <a:lnTo>
                  <a:pt x="16715" y="157356"/>
                </a:lnTo>
                <a:lnTo>
                  <a:pt x="52542" y="156811"/>
                </a:lnTo>
                <a:lnTo>
                  <a:pt x="66104" y="156437"/>
                </a:lnTo>
                <a:lnTo>
                  <a:pt x="71055" y="156229"/>
                </a:lnTo>
                <a:lnTo>
                  <a:pt x="71055" y="141021"/>
                </a:lnTo>
                <a:lnTo>
                  <a:pt x="163274" y="141021"/>
                </a:lnTo>
                <a:lnTo>
                  <a:pt x="162256" y="130676"/>
                </a:lnTo>
                <a:close/>
              </a:path>
              <a:path w="1270634" h="246380">
                <a:moveTo>
                  <a:pt x="93651" y="141021"/>
                </a:moveTo>
                <a:lnTo>
                  <a:pt x="71055" y="141021"/>
                </a:lnTo>
                <a:lnTo>
                  <a:pt x="71055" y="156229"/>
                </a:lnTo>
                <a:lnTo>
                  <a:pt x="79835" y="155859"/>
                </a:lnTo>
                <a:lnTo>
                  <a:pt x="93630" y="155082"/>
                </a:lnTo>
                <a:lnTo>
                  <a:pt x="93651" y="141021"/>
                </a:lnTo>
                <a:close/>
              </a:path>
              <a:path w="1270634" h="246380">
                <a:moveTo>
                  <a:pt x="163274" y="141021"/>
                </a:moveTo>
                <a:lnTo>
                  <a:pt x="93651" y="141021"/>
                </a:lnTo>
                <a:lnTo>
                  <a:pt x="93651" y="155082"/>
                </a:lnTo>
                <a:lnTo>
                  <a:pt x="136121" y="151299"/>
                </a:lnTo>
                <a:lnTo>
                  <a:pt x="163890" y="147283"/>
                </a:lnTo>
                <a:lnTo>
                  <a:pt x="163274" y="141021"/>
                </a:lnTo>
                <a:close/>
              </a:path>
              <a:path w="1270634" h="246380">
                <a:moveTo>
                  <a:pt x="202276" y="272"/>
                </a:moveTo>
                <a:lnTo>
                  <a:pt x="179952" y="272"/>
                </a:lnTo>
                <a:lnTo>
                  <a:pt x="179952" y="246379"/>
                </a:lnTo>
                <a:lnTo>
                  <a:pt x="202276" y="246379"/>
                </a:lnTo>
                <a:lnTo>
                  <a:pt x="202276" y="272"/>
                </a:lnTo>
                <a:close/>
              </a:path>
              <a:path w="1270634" h="246380">
                <a:moveTo>
                  <a:pt x="442101" y="0"/>
                </a:moveTo>
                <a:lnTo>
                  <a:pt x="419505" y="0"/>
                </a:lnTo>
                <a:lnTo>
                  <a:pt x="419505" y="146194"/>
                </a:lnTo>
                <a:lnTo>
                  <a:pt x="442101" y="146194"/>
                </a:lnTo>
                <a:lnTo>
                  <a:pt x="442101" y="109169"/>
                </a:lnTo>
                <a:lnTo>
                  <a:pt x="435295" y="109169"/>
                </a:lnTo>
                <a:lnTo>
                  <a:pt x="435295" y="90112"/>
                </a:lnTo>
                <a:lnTo>
                  <a:pt x="442101" y="90112"/>
                </a:lnTo>
                <a:lnTo>
                  <a:pt x="442101" y="56354"/>
                </a:lnTo>
                <a:lnTo>
                  <a:pt x="435295" y="56354"/>
                </a:lnTo>
                <a:lnTo>
                  <a:pt x="435295" y="37569"/>
                </a:lnTo>
                <a:lnTo>
                  <a:pt x="442101" y="37569"/>
                </a:lnTo>
                <a:lnTo>
                  <a:pt x="442101" y="0"/>
                </a:lnTo>
                <a:close/>
              </a:path>
              <a:path w="1270634" h="246380">
                <a:moveTo>
                  <a:pt x="442101" y="90112"/>
                </a:moveTo>
                <a:lnTo>
                  <a:pt x="435295" y="90112"/>
                </a:lnTo>
                <a:lnTo>
                  <a:pt x="435295" y="109169"/>
                </a:lnTo>
                <a:lnTo>
                  <a:pt x="442101" y="109169"/>
                </a:lnTo>
                <a:lnTo>
                  <a:pt x="442101" y="90112"/>
                </a:lnTo>
                <a:close/>
              </a:path>
              <a:path w="1270634" h="246380">
                <a:moveTo>
                  <a:pt x="477765" y="90112"/>
                </a:moveTo>
                <a:lnTo>
                  <a:pt x="442101" y="90112"/>
                </a:lnTo>
                <a:lnTo>
                  <a:pt x="442101" y="109169"/>
                </a:lnTo>
                <a:lnTo>
                  <a:pt x="477765" y="109169"/>
                </a:lnTo>
                <a:lnTo>
                  <a:pt x="477765" y="90112"/>
                </a:lnTo>
                <a:close/>
              </a:path>
              <a:path w="1270634" h="246380">
                <a:moveTo>
                  <a:pt x="442101" y="37569"/>
                </a:moveTo>
                <a:lnTo>
                  <a:pt x="435295" y="37569"/>
                </a:lnTo>
                <a:lnTo>
                  <a:pt x="435295" y="56354"/>
                </a:lnTo>
                <a:lnTo>
                  <a:pt x="442101" y="56354"/>
                </a:lnTo>
                <a:lnTo>
                  <a:pt x="442101" y="37569"/>
                </a:lnTo>
                <a:close/>
              </a:path>
              <a:path w="1270634" h="246380">
                <a:moveTo>
                  <a:pt x="477765" y="37569"/>
                </a:moveTo>
                <a:lnTo>
                  <a:pt x="442101" y="37569"/>
                </a:lnTo>
                <a:lnTo>
                  <a:pt x="442101" y="56354"/>
                </a:lnTo>
                <a:lnTo>
                  <a:pt x="477765" y="56354"/>
                </a:lnTo>
                <a:lnTo>
                  <a:pt x="477765" y="37569"/>
                </a:lnTo>
                <a:close/>
              </a:path>
              <a:path w="1270634" h="246380">
                <a:moveTo>
                  <a:pt x="442101" y="157900"/>
                </a:moveTo>
                <a:lnTo>
                  <a:pt x="282022" y="157900"/>
                </a:lnTo>
                <a:lnTo>
                  <a:pt x="282022" y="176413"/>
                </a:lnTo>
                <a:lnTo>
                  <a:pt x="419505" y="176413"/>
                </a:lnTo>
                <a:lnTo>
                  <a:pt x="419505" y="246379"/>
                </a:lnTo>
                <a:lnTo>
                  <a:pt x="442101" y="246379"/>
                </a:lnTo>
                <a:lnTo>
                  <a:pt x="442101" y="157900"/>
                </a:lnTo>
                <a:close/>
              </a:path>
              <a:path w="1270634" h="246380">
                <a:moveTo>
                  <a:pt x="319592" y="14701"/>
                </a:moveTo>
                <a:lnTo>
                  <a:pt x="279810" y="26356"/>
                </a:lnTo>
                <a:lnTo>
                  <a:pt x="255870" y="64640"/>
                </a:lnTo>
                <a:lnTo>
                  <a:pt x="255342" y="72961"/>
                </a:lnTo>
                <a:lnTo>
                  <a:pt x="255830" y="80765"/>
                </a:lnTo>
                <a:lnTo>
                  <a:pt x="273719" y="115090"/>
                </a:lnTo>
                <a:lnTo>
                  <a:pt x="310693" y="130761"/>
                </a:lnTo>
                <a:lnTo>
                  <a:pt x="319592" y="131221"/>
                </a:lnTo>
                <a:lnTo>
                  <a:pt x="328712" y="130761"/>
                </a:lnTo>
                <a:lnTo>
                  <a:pt x="365669" y="115090"/>
                </a:lnTo>
                <a:lnTo>
                  <a:pt x="368486" y="112164"/>
                </a:lnTo>
                <a:lnTo>
                  <a:pt x="311606" y="112164"/>
                </a:lnTo>
                <a:lnTo>
                  <a:pt x="304437" y="110530"/>
                </a:lnTo>
                <a:lnTo>
                  <a:pt x="277394" y="80765"/>
                </a:lnTo>
                <a:lnTo>
                  <a:pt x="277394" y="65338"/>
                </a:lnTo>
                <a:lnTo>
                  <a:pt x="304437" y="35663"/>
                </a:lnTo>
                <a:lnTo>
                  <a:pt x="311606" y="34030"/>
                </a:lnTo>
                <a:lnTo>
                  <a:pt x="368486" y="34030"/>
                </a:lnTo>
                <a:lnTo>
                  <a:pt x="365669" y="31103"/>
                </a:lnTo>
                <a:lnTo>
                  <a:pt x="328712" y="15177"/>
                </a:lnTo>
                <a:lnTo>
                  <a:pt x="319592" y="14701"/>
                </a:lnTo>
                <a:close/>
              </a:path>
              <a:path w="1270634" h="246380">
                <a:moveTo>
                  <a:pt x="368486" y="34030"/>
                </a:moveTo>
                <a:lnTo>
                  <a:pt x="327759" y="34030"/>
                </a:lnTo>
                <a:lnTo>
                  <a:pt x="335019" y="35663"/>
                </a:lnTo>
                <a:lnTo>
                  <a:pt x="347723" y="42197"/>
                </a:lnTo>
                <a:lnTo>
                  <a:pt x="352714" y="46825"/>
                </a:lnTo>
                <a:lnTo>
                  <a:pt x="356344" y="52815"/>
                </a:lnTo>
                <a:lnTo>
                  <a:pt x="360156" y="58623"/>
                </a:lnTo>
                <a:lnTo>
                  <a:pt x="362061" y="65338"/>
                </a:lnTo>
                <a:lnTo>
                  <a:pt x="362061" y="80765"/>
                </a:lnTo>
                <a:lnTo>
                  <a:pt x="360156" y="87662"/>
                </a:lnTo>
                <a:lnTo>
                  <a:pt x="356344" y="93651"/>
                </a:lnTo>
                <a:lnTo>
                  <a:pt x="352714" y="99459"/>
                </a:lnTo>
                <a:lnTo>
                  <a:pt x="347723" y="103996"/>
                </a:lnTo>
                <a:lnTo>
                  <a:pt x="335019" y="110530"/>
                </a:lnTo>
                <a:lnTo>
                  <a:pt x="327759" y="112164"/>
                </a:lnTo>
                <a:lnTo>
                  <a:pt x="368486" y="112164"/>
                </a:lnTo>
                <a:lnTo>
                  <a:pt x="383841" y="72961"/>
                </a:lnTo>
                <a:lnTo>
                  <a:pt x="383358" y="65338"/>
                </a:lnTo>
                <a:lnTo>
                  <a:pt x="383313" y="64640"/>
                </a:lnTo>
                <a:lnTo>
                  <a:pt x="381731" y="56830"/>
                </a:lnTo>
                <a:lnTo>
                  <a:pt x="379094" y="49531"/>
                </a:lnTo>
                <a:lnTo>
                  <a:pt x="375401" y="42742"/>
                </a:lnTo>
                <a:lnTo>
                  <a:pt x="370926" y="36565"/>
                </a:lnTo>
                <a:lnTo>
                  <a:pt x="368486" y="34030"/>
                </a:lnTo>
                <a:close/>
              </a:path>
              <a:path w="1270634" h="246380">
                <a:moveTo>
                  <a:pt x="703977" y="0"/>
                </a:moveTo>
                <a:lnTo>
                  <a:pt x="681381" y="0"/>
                </a:lnTo>
                <a:lnTo>
                  <a:pt x="681381" y="144016"/>
                </a:lnTo>
                <a:lnTo>
                  <a:pt x="703977" y="144016"/>
                </a:lnTo>
                <a:lnTo>
                  <a:pt x="703977" y="80379"/>
                </a:lnTo>
                <a:lnTo>
                  <a:pt x="687371" y="80379"/>
                </a:lnTo>
                <a:lnTo>
                  <a:pt x="687371" y="61526"/>
                </a:lnTo>
                <a:lnTo>
                  <a:pt x="703977" y="61526"/>
                </a:lnTo>
                <a:lnTo>
                  <a:pt x="703977" y="0"/>
                </a:lnTo>
                <a:close/>
              </a:path>
              <a:path w="1270634" h="246380">
                <a:moveTo>
                  <a:pt x="568400" y="23412"/>
                </a:moveTo>
                <a:lnTo>
                  <a:pt x="564044" y="23412"/>
                </a:lnTo>
                <a:lnTo>
                  <a:pt x="564044" y="43286"/>
                </a:lnTo>
                <a:lnTo>
                  <a:pt x="563772" y="49786"/>
                </a:lnTo>
                <a:lnTo>
                  <a:pt x="550858" y="86488"/>
                </a:lnTo>
                <a:lnTo>
                  <a:pt x="521285" y="114682"/>
                </a:lnTo>
                <a:lnTo>
                  <a:pt x="502245" y="123870"/>
                </a:lnTo>
                <a:lnTo>
                  <a:pt x="513952" y="141838"/>
                </a:lnTo>
                <a:lnTo>
                  <a:pt x="549888" y="119786"/>
                </a:lnTo>
                <a:lnTo>
                  <a:pt x="573845" y="85484"/>
                </a:lnTo>
                <a:lnTo>
                  <a:pt x="575774" y="80379"/>
                </a:lnTo>
                <a:lnTo>
                  <a:pt x="572995" y="72995"/>
                </a:lnTo>
                <a:lnTo>
                  <a:pt x="570442" y="63296"/>
                </a:lnTo>
                <a:lnTo>
                  <a:pt x="568911" y="53393"/>
                </a:lnTo>
                <a:lnTo>
                  <a:pt x="568400" y="43286"/>
                </a:lnTo>
                <a:lnTo>
                  <a:pt x="568400" y="23412"/>
                </a:lnTo>
                <a:close/>
              </a:path>
              <a:path w="1270634" h="246380">
                <a:moveTo>
                  <a:pt x="586913" y="23412"/>
                </a:moveTo>
                <a:lnTo>
                  <a:pt x="582557" y="23412"/>
                </a:lnTo>
                <a:lnTo>
                  <a:pt x="582557" y="43286"/>
                </a:lnTo>
                <a:lnTo>
                  <a:pt x="582236" y="49786"/>
                </a:lnTo>
                <a:lnTo>
                  <a:pt x="582169" y="51130"/>
                </a:lnTo>
                <a:lnTo>
                  <a:pt x="582057" y="53393"/>
                </a:lnTo>
                <a:lnTo>
                  <a:pt x="582013" y="54295"/>
                </a:lnTo>
                <a:lnTo>
                  <a:pt x="580379" y="64998"/>
                </a:lnTo>
                <a:lnTo>
                  <a:pt x="577781" y="74917"/>
                </a:lnTo>
                <a:lnTo>
                  <a:pt x="577657" y="75394"/>
                </a:lnTo>
                <a:lnTo>
                  <a:pt x="575774" y="80379"/>
                </a:lnTo>
                <a:lnTo>
                  <a:pt x="576568" y="82489"/>
                </a:lnTo>
                <a:lnTo>
                  <a:pt x="581196" y="91473"/>
                </a:lnTo>
                <a:lnTo>
                  <a:pt x="607791" y="121692"/>
                </a:lnTo>
                <a:lnTo>
                  <a:pt x="635100" y="136393"/>
                </a:lnTo>
                <a:lnTo>
                  <a:pt x="646534" y="118425"/>
                </a:lnTo>
                <a:lnTo>
                  <a:pt x="637941" y="114852"/>
                </a:lnTo>
                <a:lnTo>
                  <a:pt x="629859" y="110666"/>
                </a:lnTo>
                <a:lnTo>
                  <a:pt x="598330" y="81213"/>
                </a:lnTo>
                <a:lnTo>
                  <a:pt x="586913" y="43286"/>
                </a:lnTo>
                <a:lnTo>
                  <a:pt x="586913" y="23412"/>
                </a:lnTo>
                <a:close/>
              </a:path>
              <a:path w="1270634" h="246380">
                <a:moveTo>
                  <a:pt x="582557" y="23412"/>
                </a:moveTo>
                <a:lnTo>
                  <a:pt x="568400" y="23412"/>
                </a:lnTo>
                <a:lnTo>
                  <a:pt x="568400" y="43286"/>
                </a:lnTo>
                <a:lnTo>
                  <a:pt x="568729" y="49786"/>
                </a:lnTo>
                <a:lnTo>
                  <a:pt x="568797" y="51130"/>
                </a:lnTo>
                <a:lnTo>
                  <a:pt x="568911" y="53393"/>
                </a:lnTo>
                <a:lnTo>
                  <a:pt x="570332" y="62581"/>
                </a:lnTo>
                <a:lnTo>
                  <a:pt x="570442" y="63296"/>
                </a:lnTo>
                <a:lnTo>
                  <a:pt x="572995" y="72995"/>
                </a:lnTo>
                <a:lnTo>
                  <a:pt x="575774" y="80379"/>
                </a:lnTo>
                <a:lnTo>
                  <a:pt x="577657" y="75394"/>
                </a:lnTo>
                <a:lnTo>
                  <a:pt x="580379" y="64998"/>
                </a:lnTo>
                <a:lnTo>
                  <a:pt x="582013" y="54295"/>
                </a:lnTo>
                <a:lnTo>
                  <a:pt x="582557" y="43286"/>
                </a:lnTo>
                <a:lnTo>
                  <a:pt x="582557" y="23412"/>
                </a:lnTo>
                <a:close/>
              </a:path>
              <a:path w="1270634" h="246380">
                <a:moveTo>
                  <a:pt x="681381" y="61526"/>
                </a:moveTo>
                <a:lnTo>
                  <a:pt x="632650" y="61526"/>
                </a:lnTo>
                <a:lnTo>
                  <a:pt x="632650" y="80379"/>
                </a:lnTo>
                <a:lnTo>
                  <a:pt x="681381" y="80379"/>
                </a:lnTo>
                <a:lnTo>
                  <a:pt x="681381" y="61526"/>
                </a:lnTo>
                <a:close/>
              </a:path>
              <a:path w="1270634" h="246380">
                <a:moveTo>
                  <a:pt x="703977" y="61526"/>
                </a:moveTo>
                <a:lnTo>
                  <a:pt x="687371" y="61526"/>
                </a:lnTo>
                <a:lnTo>
                  <a:pt x="687371" y="80379"/>
                </a:lnTo>
                <a:lnTo>
                  <a:pt x="703977" y="80379"/>
                </a:lnTo>
                <a:lnTo>
                  <a:pt x="703977" y="61526"/>
                </a:lnTo>
                <a:close/>
              </a:path>
              <a:path w="1270634" h="246380">
                <a:moveTo>
                  <a:pt x="640817" y="15790"/>
                </a:moveTo>
                <a:lnTo>
                  <a:pt x="509324" y="15790"/>
                </a:lnTo>
                <a:lnTo>
                  <a:pt x="509324" y="34302"/>
                </a:lnTo>
                <a:lnTo>
                  <a:pt x="564044" y="34302"/>
                </a:lnTo>
                <a:lnTo>
                  <a:pt x="564044" y="23412"/>
                </a:lnTo>
                <a:lnTo>
                  <a:pt x="640817" y="23412"/>
                </a:lnTo>
                <a:lnTo>
                  <a:pt x="640817" y="15790"/>
                </a:lnTo>
                <a:close/>
              </a:path>
              <a:path w="1270634" h="246380">
                <a:moveTo>
                  <a:pt x="640817" y="23412"/>
                </a:moveTo>
                <a:lnTo>
                  <a:pt x="586913" y="23412"/>
                </a:lnTo>
                <a:lnTo>
                  <a:pt x="586913" y="34302"/>
                </a:lnTo>
                <a:lnTo>
                  <a:pt x="640817" y="34302"/>
                </a:lnTo>
                <a:lnTo>
                  <a:pt x="640817" y="23412"/>
                </a:lnTo>
                <a:close/>
              </a:path>
              <a:path w="1270634" h="246380">
                <a:moveTo>
                  <a:pt x="703977" y="156267"/>
                </a:moveTo>
                <a:lnTo>
                  <a:pt x="544171" y="156267"/>
                </a:lnTo>
                <a:lnTo>
                  <a:pt x="544171" y="243113"/>
                </a:lnTo>
                <a:lnTo>
                  <a:pt x="703977" y="243113"/>
                </a:lnTo>
                <a:lnTo>
                  <a:pt x="703977" y="224600"/>
                </a:lnTo>
                <a:lnTo>
                  <a:pt x="566495" y="224600"/>
                </a:lnTo>
                <a:lnTo>
                  <a:pt x="566495" y="174235"/>
                </a:lnTo>
                <a:lnTo>
                  <a:pt x="703977" y="174235"/>
                </a:lnTo>
                <a:lnTo>
                  <a:pt x="703977" y="156267"/>
                </a:lnTo>
                <a:close/>
              </a:path>
              <a:path w="1270634" h="246380">
                <a:moveTo>
                  <a:pt x="703977" y="174235"/>
                </a:moveTo>
                <a:lnTo>
                  <a:pt x="681926" y="174235"/>
                </a:lnTo>
                <a:lnTo>
                  <a:pt x="681926" y="224600"/>
                </a:lnTo>
                <a:lnTo>
                  <a:pt x="703977" y="224600"/>
                </a:lnTo>
                <a:lnTo>
                  <a:pt x="703977" y="174235"/>
                </a:lnTo>
                <a:close/>
              </a:path>
              <a:path w="1270634" h="246380">
                <a:moveTo>
                  <a:pt x="862514" y="26952"/>
                </a:moveTo>
                <a:lnTo>
                  <a:pt x="858158" y="26952"/>
                </a:lnTo>
                <a:lnTo>
                  <a:pt x="858158" y="52270"/>
                </a:lnTo>
                <a:lnTo>
                  <a:pt x="857681" y="60619"/>
                </a:lnTo>
                <a:lnTo>
                  <a:pt x="840803" y="100593"/>
                </a:lnTo>
                <a:lnTo>
                  <a:pt x="804782" y="128583"/>
                </a:lnTo>
                <a:lnTo>
                  <a:pt x="795815" y="132310"/>
                </a:lnTo>
                <a:lnTo>
                  <a:pt x="807521" y="150005"/>
                </a:lnTo>
                <a:lnTo>
                  <a:pt x="843730" y="128226"/>
                </a:lnTo>
                <a:lnTo>
                  <a:pt x="868231" y="94196"/>
                </a:lnTo>
                <a:lnTo>
                  <a:pt x="870072" y="89430"/>
                </a:lnTo>
                <a:lnTo>
                  <a:pt x="867415" y="82846"/>
                </a:lnTo>
                <a:lnTo>
                  <a:pt x="864692" y="73029"/>
                </a:lnTo>
                <a:lnTo>
                  <a:pt x="863143" y="63364"/>
                </a:lnTo>
                <a:lnTo>
                  <a:pt x="863059" y="62837"/>
                </a:lnTo>
                <a:lnTo>
                  <a:pt x="862514" y="52270"/>
                </a:lnTo>
                <a:lnTo>
                  <a:pt x="862514" y="26952"/>
                </a:lnTo>
                <a:close/>
              </a:path>
              <a:path w="1270634" h="246380">
                <a:moveTo>
                  <a:pt x="881027" y="26952"/>
                </a:moveTo>
                <a:lnTo>
                  <a:pt x="876943" y="26952"/>
                </a:lnTo>
                <a:lnTo>
                  <a:pt x="876943" y="52270"/>
                </a:lnTo>
                <a:lnTo>
                  <a:pt x="876533" y="60619"/>
                </a:lnTo>
                <a:lnTo>
                  <a:pt x="876520" y="60897"/>
                </a:lnTo>
                <a:lnTo>
                  <a:pt x="876399" y="63364"/>
                </a:lnTo>
                <a:lnTo>
                  <a:pt x="874765" y="74050"/>
                </a:lnTo>
                <a:lnTo>
                  <a:pt x="872097" y="84123"/>
                </a:lnTo>
                <a:lnTo>
                  <a:pt x="872043" y="84327"/>
                </a:lnTo>
                <a:lnTo>
                  <a:pt x="870072" y="89430"/>
                </a:lnTo>
                <a:lnTo>
                  <a:pt x="871226" y="92290"/>
                </a:lnTo>
                <a:lnTo>
                  <a:pt x="895728" y="124415"/>
                </a:lnTo>
                <a:lnTo>
                  <a:pt x="931664" y="145105"/>
                </a:lnTo>
                <a:lnTo>
                  <a:pt x="943098" y="127409"/>
                </a:lnTo>
                <a:lnTo>
                  <a:pt x="936428" y="125027"/>
                </a:lnTo>
                <a:lnTo>
                  <a:pt x="930031" y="122237"/>
                </a:lnTo>
                <a:lnTo>
                  <a:pt x="898450" y="98007"/>
                </a:lnTo>
                <a:lnTo>
                  <a:pt x="888592" y="84327"/>
                </a:lnTo>
                <a:lnTo>
                  <a:pt x="888468" y="84123"/>
                </a:lnTo>
                <a:lnTo>
                  <a:pt x="885383" y="76500"/>
                </a:lnTo>
                <a:lnTo>
                  <a:pt x="882479" y="68695"/>
                </a:lnTo>
                <a:lnTo>
                  <a:pt x="881077" y="60897"/>
                </a:lnTo>
                <a:lnTo>
                  <a:pt x="881027" y="26952"/>
                </a:lnTo>
                <a:close/>
              </a:path>
              <a:path w="1270634" h="246380">
                <a:moveTo>
                  <a:pt x="876943" y="26952"/>
                </a:moveTo>
                <a:lnTo>
                  <a:pt x="862514" y="26952"/>
                </a:lnTo>
                <a:lnTo>
                  <a:pt x="862514" y="52270"/>
                </a:lnTo>
                <a:lnTo>
                  <a:pt x="862945" y="60619"/>
                </a:lnTo>
                <a:lnTo>
                  <a:pt x="863059" y="62837"/>
                </a:lnTo>
                <a:lnTo>
                  <a:pt x="864692" y="73029"/>
                </a:lnTo>
                <a:lnTo>
                  <a:pt x="867415" y="82846"/>
                </a:lnTo>
                <a:lnTo>
                  <a:pt x="870072" y="89430"/>
                </a:lnTo>
                <a:lnTo>
                  <a:pt x="872043" y="84327"/>
                </a:lnTo>
                <a:lnTo>
                  <a:pt x="874765" y="74050"/>
                </a:lnTo>
                <a:lnTo>
                  <a:pt x="876399" y="63364"/>
                </a:lnTo>
                <a:lnTo>
                  <a:pt x="876943" y="52270"/>
                </a:lnTo>
                <a:lnTo>
                  <a:pt x="876943" y="26952"/>
                </a:lnTo>
                <a:close/>
              </a:path>
              <a:path w="1270634" h="246380">
                <a:moveTo>
                  <a:pt x="936564" y="20418"/>
                </a:moveTo>
                <a:lnTo>
                  <a:pt x="801804" y="20418"/>
                </a:lnTo>
                <a:lnTo>
                  <a:pt x="801804" y="38930"/>
                </a:lnTo>
                <a:lnTo>
                  <a:pt x="858158" y="38930"/>
                </a:lnTo>
                <a:lnTo>
                  <a:pt x="858158" y="26952"/>
                </a:lnTo>
                <a:lnTo>
                  <a:pt x="936564" y="26952"/>
                </a:lnTo>
                <a:lnTo>
                  <a:pt x="936564" y="20418"/>
                </a:lnTo>
                <a:close/>
              </a:path>
              <a:path w="1270634" h="246380">
                <a:moveTo>
                  <a:pt x="936564" y="26952"/>
                </a:moveTo>
                <a:lnTo>
                  <a:pt x="881027" y="26952"/>
                </a:lnTo>
                <a:lnTo>
                  <a:pt x="881027" y="38930"/>
                </a:lnTo>
                <a:lnTo>
                  <a:pt x="936564" y="38930"/>
                </a:lnTo>
                <a:lnTo>
                  <a:pt x="936564" y="26952"/>
                </a:lnTo>
                <a:close/>
              </a:path>
              <a:path w="1270634" h="246380">
                <a:moveTo>
                  <a:pt x="994280" y="272"/>
                </a:moveTo>
                <a:lnTo>
                  <a:pt x="971684" y="272"/>
                </a:lnTo>
                <a:lnTo>
                  <a:pt x="971684" y="180497"/>
                </a:lnTo>
                <a:lnTo>
                  <a:pt x="994280" y="180497"/>
                </a:lnTo>
                <a:lnTo>
                  <a:pt x="994280" y="272"/>
                </a:lnTo>
                <a:close/>
              </a:path>
              <a:path w="1270634" h="246380">
                <a:moveTo>
                  <a:pt x="858703" y="163618"/>
                </a:moveTo>
                <a:lnTo>
                  <a:pt x="836107" y="163618"/>
                </a:lnTo>
                <a:lnTo>
                  <a:pt x="836107" y="240935"/>
                </a:lnTo>
                <a:lnTo>
                  <a:pt x="1001903" y="240935"/>
                </a:lnTo>
                <a:lnTo>
                  <a:pt x="1001903" y="230589"/>
                </a:lnTo>
                <a:lnTo>
                  <a:pt x="858703" y="230589"/>
                </a:lnTo>
                <a:lnTo>
                  <a:pt x="858703" y="163618"/>
                </a:lnTo>
                <a:close/>
              </a:path>
              <a:path w="1270634" h="246380">
                <a:moveTo>
                  <a:pt x="1001903" y="222422"/>
                </a:moveTo>
                <a:lnTo>
                  <a:pt x="858703" y="222422"/>
                </a:lnTo>
                <a:lnTo>
                  <a:pt x="858703" y="230589"/>
                </a:lnTo>
                <a:lnTo>
                  <a:pt x="1001903" y="230589"/>
                </a:lnTo>
                <a:lnTo>
                  <a:pt x="1001903" y="222422"/>
                </a:lnTo>
                <a:close/>
              </a:path>
              <a:path w="1270634" h="246380">
                <a:moveTo>
                  <a:pt x="1234105" y="0"/>
                </a:moveTo>
                <a:lnTo>
                  <a:pt x="1211509" y="0"/>
                </a:lnTo>
                <a:lnTo>
                  <a:pt x="1211509" y="178319"/>
                </a:lnTo>
                <a:lnTo>
                  <a:pt x="1234105" y="178319"/>
                </a:lnTo>
                <a:lnTo>
                  <a:pt x="1234105" y="91745"/>
                </a:lnTo>
                <a:lnTo>
                  <a:pt x="1227026" y="91745"/>
                </a:lnTo>
                <a:lnTo>
                  <a:pt x="1227026" y="72961"/>
                </a:lnTo>
                <a:lnTo>
                  <a:pt x="1234105" y="72961"/>
                </a:lnTo>
                <a:lnTo>
                  <a:pt x="1234105" y="0"/>
                </a:lnTo>
                <a:close/>
              </a:path>
              <a:path w="1270634" h="246380">
                <a:moveTo>
                  <a:pt x="1234105" y="72961"/>
                </a:moveTo>
                <a:lnTo>
                  <a:pt x="1227026" y="72961"/>
                </a:lnTo>
                <a:lnTo>
                  <a:pt x="1227026" y="91745"/>
                </a:lnTo>
                <a:lnTo>
                  <a:pt x="1234105" y="91745"/>
                </a:lnTo>
                <a:lnTo>
                  <a:pt x="1234105" y="72961"/>
                </a:lnTo>
                <a:close/>
              </a:path>
              <a:path w="1270634" h="246380">
                <a:moveTo>
                  <a:pt x="1270585" y="72961"/>
                </a:moveTo>
                <a:lnTo>
                  <a:pt x="1234105" y="72961"/>
                </a:lnTo>
                <a:lnTo>
                  <a:pt x="1234105" y="91745"/>
                </a:lnTo>
                <a:lnTo>
                  <a:pt x="1270585" y="91745"/>
                </a:lnTo>
                <a:lnTo>
                  <a:pt x="1270585" y="72961"/>
                </a:lnTo>
                <a:close/>
              </a:path>
              <a:path w="1270634" h="246380">
                <a:moveTo>
                  <a:pt x="1163049" y="21234"/>
                </a:moveTo>
                <a:lnTo>
                  <a:pt x="1054424" y="21234"/>
                </a:lnTo>
                <a:lnTo>
                  <a:pt x="1054424" y="134760"/>
                </a:lnTo>
                <a:lnTo>
                  <a:pt x="1088999" y="134760"/>
                </a:lnTo>
                <a:lnTo>
                  <a:pt x="1118674" y="134215"/>
                </a:lnTo>
                <a:lnTo>
                  <a:pt x="1162675" y="130455"/>
                </a:lnTo>
                <a:lnTo>
                  <a:pt x="1188096" y="126320"/>
                </a:lnTo>
                <a:lnTo>
                  <a:pt x="1188056" y="126048"/>
                </a:lnTo>
                <a:lnTo>
                  <a:pt x="1076748" y="126048"/>
                </a:lnTo>
                <a:lnTo>
                  <a:pt x="1076748" y="39747"/>
                </a:lnTo>
                <a:lnTo>
                  <a:pt x="1163049" y="39747"/>
                </a:lnTo>
                <a:lnTo>
                  <a:pt x="1163049" y="21234"/>
                </a:lnTo>
                <a:close/>
              </a:path>
              <a:path w="1270634" h="246380">
                <a:moveTo>
                  <a:pt x="1185373" y="107808"/>
                </a:moveTo>
                <a:lnTo>
                  <a:pt x="1144758" y="113848"/>
                </a:lnTo>
                <a:lnTo>
                  <a:pt x="1088672" y="115975"/>
                </a:lnTo>
                <a:lnTo>
                  <a:pt x="1076748" y="115975"/>
                </a:lnTo>
                <a:lnTo>
                  <a:pt x="1076748" y="126048"/>
                </a:lnTo>
                <a:lnTo>
                  <a:pt x="1188056" y="126048"/>
                </a:lnTo>
                <a:lnTo>
                  <a:pt x="1185373" y="107808"/>
                </a:lnTo>
                <a:close/>
              </a:path>
              <a:path w="1270634" h="246380">
                <a:moveTo>
                  <a:pt x="1103156" y="160351"/>
                </a:moveTo>
                <a:lnTo>
                  <a:pt x="1080832" y="160351"/>
                </a:lnTo>
                <a:lnTo>
                  <a:pt x="1080832" y="240935"/>
                </a:lnTo>
                <a:lnTo>
                  <a:pt x="1244995" y="240935"/>
                </a:lnTo>
                <a:lnTo>
                  <a:pt x="1244995" y="230862"/>
                </a:lnTo>
                <a:lnTo>
                  <a:pt x="1103156" y="230862"/>
                </a:lnTo>
                <a:lnTo>
                  <a:pt x="1103156" y="160351"/>
                </a:lnTo>
                <a:close/>
              </a:path>
              <a:path w="1270634" h="246380">
                <a:moveTo>
                  <a:pt x="1244995" y="222422"/>
                </a:moveTo>
                <a:lnTo>
                  <a:pt x="1103156" y="222422"/>
                </a:lnTo>
                <a:lnTo>
                  <a:pt x="1103156" y="230862"/>
                </a:lnTo>
                <a:lnTo>
                  <a:pt x="1244995" y="230862"/>
                </a:lnTo>
                <a:lnTo>
                  <a:pt x="1244995" y="22242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11915867" y="523544"/>
            <a:ext cx="3728085" cy="785495"/>
            <a:chOff x="11915867" y="523544"/>
            <a:chExt cx="3728085" cy="785495"/>
          </a:xfrm>
        </p:grpSpPr>
        <p:sp>
          <p:nvSpPr>
            <p:cNvPr id="23" name="object 23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643502" y="523544"/>
            <a:ext cx="3728085" cy="785495"/>
          </a:xfrm>
          <a:custGeom>
            <a:avLst/>
            <a:gdLst/>
            <a:ahLst/>
            <a:cxnLst/>
            <a:rect l="l" t="t" r="r" b="b"/>
            <a:pathLst>
              <a:path w="3728084" h="785494">
                <a:moveTo>
                  <a:pt x="0" y="0"/>
                </a:moveTo>
                <a:lnTo>
                  <a:pt x="3413508" y="0"/>
                </a:lnTo>
                <a:lnTo>
                  <a:pt x="3459927" y="3405"/>
                </a:lnTo>
                <a:lnTo>
                  <a:pt x="3504232" y="13299"/>
                </a:lnTo>
                <a:lnTo>
                  <a:pt x="3545936" y="29195"/>
                </a:lnTo>
                <a:lnTo>
                  <a:pt x="3584553" y="50607"/>
                </a:lnTo>
                <a:lnTo>
                  <a:pt x="3619598" y="77049"/>
                </a:lnTo>
                <a:lnTo>
                  <a:pt x="3650585" y="108036"/>
                </a:lnTo>
                <a:lnTo>
                  <a:pt x="3677027" y="143081"/>
                </a:lnTo>
                <a:lnTo>
                  <a:pt x="3698439" y="181698"/>
                </a:lnTo>
                <a:lnTo>
                  <a:pt x="3714335" y="223402"/>
                </a:lnTo>
                <a:lnTo>
                  <a:pt x="3724229" y="267707"/>
                </a:lnTo>
                <a:lnTo>
                  <a:pt x="3727635" y="314126"/>
                </a:lnTo>
                <a:lnTo>
                  <a:pt x="3727635" y="471189"/>
                </a:lnTo>
                <a:lnTo>
                  <a:pt x="3724229" y="517609"/>
                </a:lnTo>
                <a:lnTo>
                  <a:pt x="3714335" y="561913"/>
                </a:lnTo>
                <a:lnTo>
                  <a:pt x="3698439" y="603617"/>
                </a:lnTo>
                <a:lnTo>
                  <a:pt x="3677027" y="642235"/>
                </a:lnTo>
                <a:lnTo>
                  <a:pt x="3650585" y="677279"/>
                </a:lnTo>
                <a:lnTo>
                  <a:pt x="3619598" y="708266"/>
                </a:lnTo>
                <a:lnTo>
                  <a:pt x="3584553" y="734708"/>
                </a:lnTo>
                <a:lnTo>
                  <a:pt x="3545936" y="756120"/>
                </a:lnTo>
                <a:lnTo>
                  <a:pt x="3504232" y="772016"/>
                </a:lnTo>
                <a:lnTo>
                  <a:pt x="3459928" y="781910"/>
                </a:lnTo>
                <a:lnTo>
                  <a:pt x="3413508" y="785316"/>
                </a:lnTo>
                <a:lnTo>
                  <a:pt x="0" y="785316"/>
                </a:lnTo>
                <a:lnTo>
                  <a:pt x="0" y="0"/>
                </a:lnTo>
                <a:close/>
              </a:path>
            </a:pathLst>
          </a:custGeom>
          <a:solidFill>
            <a:srgbClr val="675E8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4" name="object 4" descr=""/>
            <p:cNvSpPr/>
            <p:nvPr/>
          </p:nvSpPr>
          <p:spPr>
            <a:xfrm>
              <a:off x="732961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5" h="785494">
                  <a:moveTo>
                    <a:pt x="3727635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5"/>
                  </a:lnTo>
                  <a:lnTo>
                    <a:pt x="143081" y="50607"/>
                  </a:lnTo>
                  <a:lnTo>
                    <a:pt x="108036" y="77049"/>
                  </a:lnTo>
                  <a:lnTo>
                    <a:pt x="77049" y="108036"/>
                  </a:lnTo>
                  <a:lnTo>
                    <a:pt x="50607" y="143081"/>
                  </a:lnTo>
                  <a:lnTo>
                    <a:pt x="29195" y="181698"/>
                  </a:lnTo>
                  <a:lnTo>
                    <a:pt x="13299" y="223402"/>
                  </a:lnTo>
                  <a:lnTo>
                    <a:pt x="3405" y="267707"/>
                  </a:lnTo>
                  <a:lnTo>
                    <a:pt x="0" y="314126"/>
                  </a:lnTo>
                  <a:lnTo>
                    <a:pt x="0" y="471189"/>
                  </a:lnTo>
                  <a:lnTo>
                    <a:pt x="3405" y="517609"/>
                  </a:lnTo>
                  <a:lnTo>
                    <a:pt x="13299" y="561913"/>
                  </a:lnTo>
                  <a:lnTo>
                    <a:pt x="29195" y="603617"/>
                  </a:lnTo>
                  <a:lnTo>
                    <a:pt x="50607" y="642235"/>
                  </a:lnTo>
                  <a:lnTo>
                    <a:pt x="77049" y="677279"/>
                  </a:lnTo>
                  <a:lnTo>
                    <a:pt x="108036" y="708266"/>
                  </a:lnTo>
                  <a:lnTo>
                    <a:pt x="143081" y="734708"/>
                  </a:lnTo>
                  <a:lnTo>
                    <a:pt x="181698" y="756120"/>
                  </a:lnTo>
                  <a:lnTo>
                    <a:pt x="223402" y="772016"/>
                  </a:lnTo>
                  <a:lnTo>
                    <a:pt x="267707" y="781910"/>
                  </a:lnTo>
                  <a:lnTo>
                    <a:pt x="314126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46059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50482" y="807829"/>
              <a:ext cx="312420" cy="169545"/>
            </a:xfrm>
            <a:custGeom>
              <a:avLst/>
              <a:gdLst/>
              <a:ahLst/>
              <a:cxnLst/>
              <a:rect l="l" t="t" r="r" b="b"/>
              <a:pathLst>
                <a:path w="312419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12419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12419" h="169544">
                  <a:moveTo>
                    <a:pt x="253477" y="138477"/>
                  </a:moveTo>
                  <a:lnTo>
                    <a:pt x="217614" y="138477"/>
                  </a:lnTo>
                  <a:lnTo>
                    <a:pt x="217614" y="165963"/>
                  </a:lnTo>
                  <a:lnTo>
                    <a:pt x="312375" y="165963"/>
                  </a:lnTo>
                  <a:lnTo>
                    <a:pt x="312375" y="157848"/>
                  </a:lnTo>
                  <a:lnTo>
                    <a:pt x="253477" y="157848"/>
                  </a:lnTo>
                  <a:lnTo>
                    <a:pt x="253477" y="138477"/>
                  </a:lnTo>
                  <a:close/>
                </a:path>
                <a:path w="312419" h="169544">
                  <a:moveTo>
                    <a:pt x="286198" y="3141"/>
                  </a:moveTo>
                  <a:lnTo>
                    <a:pt x="253477" y="3141"/>
                  </a:lnTo>
                  <a:lnTo>
                    <a:pt x="262281" y="27224"/>
                  </a:lnTo>
                  <a:lnTo>
                    <a:pt x="262377" y="27486"/>
                  </a:lnTo>
                  <a:lnTo>
                    <a:pt x="260707" y="33332"/>
                  </a:lnTo>
                  <a:lnTo>
                    <a:pt x="260632" y="33594"/>
                  </a:lnTo>
                  <a:lnTo>
                    <a:pt x="257491" y="39004"/>
                  </a:lnTo>
                  <a:lnTo>
                    <a:pt x="253477" y="43175"/>
                  </a:lnTo>
                  <a:lnTo>
                    <a:pt x="253477" y="157848"/>
                  </a:lnTo>
                  <a:lnTo>
                    <a:pt x="286198" y="157848"/>
                  </a:lnTo>
                  <a:lnTo>
                    <a:pt x="286198" y="3141"/>
                  </a:lnTo>
                  <a:close/>
                </a:path>
                <a:path w="312419" h="169544">
                  <a:moveTo>
                    <a:pt x="312375" y="138477"/>
                  </a:moveTo>
                  <a:lnTo>
                    <a:pt x="286198" y="138477"/>
                  </a:lnTo>
                  <a:lnTo>
                    <a:pt x="286198" y="157848"/>
                  </a:lnTo>
                  <a:lnTo>
                    <a:pt x="312375" y="157848"/>
                  </a:lnTo>
                  <a:lnTo>
                    <a:pt x="312375" y="138477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22500" y="33332"/>
                  </a:lnTo>
                  <a:lnTo>
                    <a:pt x="210284" y="37433"/>
                  </a:lnTo>
                  <a:lnTo>
                    <a:pt x="217090" y="63087"/>
                  </a:lnTo>
                  <a:lnTo>
                    <a:pt x="253477" y="43175"/>
                  </a:lnTo>
                  <a:lnTo>
                    <a:pt x="253477" y="3141"/>
                  </a:lnTo>
                  <a:close/>
                </a:path>
                <a:path w="312419" h="169544">
                  <a:moveTo>
                    <a:pt x="253477" y="3141"/>
                  </a:moveTo>
                  <a:lnTo>
                    <a:pt x="253477" y="43175"/>
                  </a:lnTo>
                  <a:lnTo>
                    <a:pt x="257491" y="39004"/>
                  </a:lnTo>
                  <a:lnTo>
                    <a:pt x="260632" y="33594"/>
                  </a:lnTo>
                  <a:lnTo>
                    <a:pt x="262377" y="27486"/>
                  </a:lnTo>
                  <a:lnTo>
                    <a:pt x="253477" y="314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45827" y="769589"/>
              <a:ext cx="1516380" cy="246379"/>
            </a:xfrm>
            <a:custGeom>
              <a:avLst/>
              <a:gdLst/>
              <a:ahLst/>
              <a:cxnLst/>
              <a:rect l="l" t="t" r="r" b="b"/>
              <a:pathLst>
                <a:path w="1516379" h="246380">
                  <a:moveTo>
                    <a:pt x="223239" y="195742"/>
                  </a:moveTo>
                  <a:lnTo>
                    <a:pt x="0" y="195742"/>
                  </a:lnTo>
                  <a:lnTo>
                    <a:pt x="0" y="214799"/>
                  </a:lnTo>
                  <a:lnTo>
                    <a:pt x="223239" y="214799"/>
                  </a:lnTo>
                  <a:lnTo>
                    <a:pt x="223239" y="195742"/>
                  </a:lnTo>
                  <a:close/>
                </a:path>
                <a:path w="1516379" h="246380">
                  <a:moveTo>
                    <a:pt x="57715" y="128498"/>
                  </a:moveTo>
                  <a:lnTo>
                    <a:pt x="20145" y="128498"/>
                  </a:lnTo>
                  <a:lnTo>
                    <a:pt x="20145" y="147011"/>
                  </a:lnTo>
                  <a:lnTo>
                    <a:pt x="201732" y="147011"/>
                  </a:lnTo>
                  <a:lnTo>
                    <a:pt x="201732" y="130676"/>
                  </a:lnTo>
                  <a:lnTo>
                    <a:pt x="57715" y="130676"/>
                  </a:lnTo>
                  <a:lnTo>
                    <a:pt x="57715" y="128498"/>
                  </a:lnTo>
                  <a:close/>
                </a:path>
                <a:path w="1516379" h="246380">
                  <a:moveTo>
                    <a:pt x="80311" y="41653"/>
                  </a:moveTo>
                  <a:lnTo>
                    <a:pt x="57715" y="41653"/>
                  </a:lnTo>
                  <a:lnTo>
                    <a:pt x="57715" y="130676"/>
                  </a:lnTo>
                  <a:lnTo>
                    <a:pt x="80311" y="130676"/>
                  </a:lnTo>
                  <a:lnTo>
                    <a:pt x="80311" y="41653"/>
                  </a:lnTo>
                  <a:close/>
                </a:path>
                <a:path w="1516379" h="246380">
                  <a:moveTo>
                    <a:pt x="141566" y="128498"/>
                  </a:moveTo>
                  <a:lnTo>
                    <a:pt x="80311" y="128498"/>
                  </a:lnTo>
                  <a:lnTo>
                    <a:pt x="80311" y="130676"/>
                  </a:lnTo>
                  <a:lnTo>
                    <a:pt x="141566" y="130676"/>
                  </a:lnTo>
                  <a:lnTo>
                    <a:pt x="141566" y="128498"/>
                  </a:lnTo>
                  <a:close/>
                </a:path>
                <a:path w="1516379" h="246380">
                  <a:moveTo>
                    <a:pt x="163890" y="41653"/>
                  </a:moveTo>
                  <a:lnTo>
                    <a:pt x="141566" y="41653"/>
                  </a:lnTo>
                  <a:lnTo>
                    <a:pt x="141566" y="130676"/>
                  </a:lnTo>
                  <a:lnTo>
                    <a:pt x="163890" y="130676"/>
                  </a:lnTo>
                  <a:lnTo>
                    <a:pt x="163890" y="41653"/>
                  </a:lnTo>
                  <a:close/>
                </a:path>
                <a:path w="1516379" h="246380">
                  <a:moveTo>
                    <a:pt x="201732" y="128498"/>
                  </a:moveTo>
                  <a:lnTo>
                    <a:pt x="163890" y="128498"/>
                  </a:lnTo>
                  <a:lnTo>
                    <a:pt x="163890" y="130676"/>
                  </a:lnTo>
                  <a:lnTo>
                    <a:pt x="201732" y="130676"/>
                  </a:lnTo>
                  <a:lnTo>
                    <a:pt x="201732" y="128498"/>
                  </a:lnTo>
                  <a:close/>
                </a:path>
                <a:path w="1516379" h="246380">
                  <a:moveTo>
                    <a:pt x="202276" y="24774"/>
                  </a:moveTo>
                  <a:lnTo>
                    <a:pt x="19601" y="24774"/>
                  </a:lnTo>
                  <a:lnTo>
                    <a:pt x="19601" y="43286"/>
                  </a:lnTo>
                  <a:lnTo>
                    <a:pt x="57715" y="43286"/>
                  </a:lnTo>
                  <a:lnTo>
                    <a:pt x="57715" y="41653"/>
                  </a:lnTo>
                  <a:lnTo>
                    <a:pt x="202276" y="41653"/>
                  </a:lnTo>
                  <a:lnTo>
                    <a:pt x="202276" y="24774"/>
                  </a:lnTo>
                  <a:close/>
                </a:path>
                <a:path w="1516379" h="246380">
                  <a:moveTo>
                    <a:pt x="141566" y="41653"/>
                  </a:moveTo>
                  <a:lnTo>
                    <a:pt x="80311" y="41653"/>
                  </a:lnTo>
                  <a:lnTo>
                    <a:pt x="80311" y="43286"/>
                  </a:lnTo>
                  <a:lnTo>
                    <a:pt x="141566" y="43286"/>
                  </a:lnTo>
                  <a:lnTo>
                    <a:pt x="141566" y="41653"/>
                  </a:lnTo>
                  <a:close/>
                </a:path>
                <a:path w="1516379" h="246380">
                  <a:moveTo>
                    <a:pt x="202276" y="41653"/>
                  </a:moveTo>
                  <a:lnTo>
                    <a:pt x="163890" y="41653"/>
                  </a:lnTo>
                  <a:lnTo>
                    <a:pt x="163890" y="43286"/>
                  </a:lnTo>
                  <a:lnTo>
                    <a:pt x="202276" y="43286"/>
                  </a:lnTo>
                  <a:lnTo>
                    <a:pt x="202276" y="41653"/>
                  </a:lnTo>
                  <a:close/>
                </a:path>
                <a:path w="1516379" h="246380">
                  <a:moveTo>
                    <a:pt x="350355" y="197103"/>
                  </a:moveTo>
                  <a:lnTo>
                    <a:pt x="250442" y="197103"/>
                  </a:lnTo>
                  <a:lnTo>
                    <a:pt x="250442" y="215888"/>
                  </a:lnTo>
                  <a:lnTo>
                    <a:pt x="473681" y="215888"/>
                  </a:lnTo>
                  <a:lnTo>
                    <a:pt x="473681" y="204999"/>
                  </a:lnTo>
                  <a:lnTo>
                    <a:pt x="350355" y="204999"/>
                  </a:lnTo>
                  <a:lnTo>
                    <a:pt x="350355" y="197103"/>
                  </a:lnTo>
                  <a:close/>
                </a:path>
                <a:path w="1516379" h="246380">
                  <a:moveTo>
                    <a:pt x="372679" y="144561"/>
                  </a:moveTo>
                  <a:lnTo>
                    <a:pt x="350355" y="144561"/>
                  </a:lnTo>
                  <a:lnTo>
                    <a:pt x="350355" y="204999"/>
                  </a:lnTo>
                  <a:lnTo>
                    <a:pt x="372679" y="204999"/>
                  </a:lnTo>
                  <a:lnTo>
                    <a:pt x="372679" y="144561"/>
                  </a:lnTo>
                  <a:close/>
                </a:path>
                <a:path w="1516379" h="246380">
                  <a:moveTo>
                    <a:pt x="473681" y="197103"/>
                  </a:moveTo>
                  <a:lnTo>
                    <a:pt x="372679" y="197103"/>
                  </a:lnTo>
                  <a:lnTo>
                    <a:pt x="372679" y="204999"/>
                  </a:lnTo>
                  <a:lnTo>
                    <a:pt x="473681" y="204999"/>
                  </a:lnTo>
                  <a:lnTo>
                    <a:pt x="473681" y="197103"/>
                  </a:lnTo>
                  <a:close/>
                </a:path>
                <a:path w="1516379" h="246380">
                  <a:moveTo>
                    <a:pt x="445912" y="18240"/>
                  </a:moveTo>
                  <a:lnTo>
                    <a:pt x="277666" y="18240"/>
                  </a:lnTo>
                  <a:lnTo>
                    <a:pt x="277666" y="36752"/>
                  </a:lnTo>
                  <a:lnTo>
                    <a:pt x="423588" y="36752"/>
                  </a:lnTo>
                  <a:lnTo>
                    <a:pt x="423588" y="74866"/>
                  </a:lnTo>
                  <a:lnTo>
                    <a:pt x="278211" y="74866"/>
                  </a:lnTo>
                  <a:lnTo>
                    <a:pt x="278211" y="151094"/>
                  </a:lnTo>
                  <a:lnTo>
                    <a:pt x="350355" y="151094"/>
                  </a:lnTo>
                  <a:lnTo>
                    <a:pt x="350355" y="144561"/>
                  </a:lnTo>
                  <a:lnTo>
                    <a:pt x="451629" y="144561"/>
                  </a:lnTo>
                  <a:lnTo>
                    <a:pt x="451629" y="142110"/>
                  </a:lnTo>
                  <a:lnTo>
                    <a:pt x="300535" y="142110"/>
                  </a:lnTo>
                  <a:lnTo>
                    <a:pt x="300535" y="92834"/>
                  </a:lnTo>
                  <a:lnTo>
                    <a:pt x="445912" y="92834"/>
                  </a:lnTo>
                  <a:lnTo>
                    <a:pt x="445912" y="18240"/>
                  </a:lnTo>
                  <a:close/>
                </a:path>
                <a:path w="1516379" h="246380">
                  <a:moveTo>
                    <a:pt x="451629" y="144561"/>
                  </a:moveTo>
                  <a:lnTo>
                    <a:pt x="372679" y="144561"/>
                  </a:lnTo>
                  <a:lnTo>
                    <a:pt x="372679" y="151094"/>
                  </a:lnTo>
                  <a:lnTo>
                    <a:pt x="451629" y="151094"/>
                  </a:lnTo>
                  <a:lnTo>
                    <a:pt x="451629" y="144561"/>
                  </a:lnTo>
                  <a:close/>
                </a:path>
                <a:path w="1516379" h="246380">
                  <a:moveTo>
                    <a:pt x="451629" y="132582"/>
                  </a:moveTo>
                  <a:lnTo>
                    <a:pt x="300535" y="132582"/>
                  </a:lnTo>
                  <a:lnTo>
                    <a:pt x="300535" y="142110"/>
                  </a:lnTo>
                  <a:lnTo>
                    <a:pt x="451629" y="142110"/>
                  </a:lnTo>
                  <a:lnTo>
                    <a:pt x="451629" y="132582"/>
                  </a:lnTo>
                  <a:close/>
                </a:path>
                <a:path w="1516379" h="246380">
                  <a:moveTo>
                    <a:pt x="660691" y="5444"/>
                  </a:moveTo>
                  <a:lnTo>
                    <a:pt x="639184" y="5444"/>
                  </a:lnTo>
                  <a:lnTo>
                    <a:pt x="639184" y="148372"/>
                  </a:lnTo>
                  <a:lnTo>
                    <a:pt x="660691" y="148372"/>
                  </a:lnTo>
                  <a:lnTo>
                    <a:pt x="660691" y="81945"/>
                  </a:lnTo>
                  <a:lnTo>
                    <a:pt x="647351" y="81945"/>
                  </a:lnTo>
                  <a:lnTo>
                    <a:pt x="647351" y="63432"/>
                  </a:lnTo>
                  <a:lnTo>
                    <a:pt x="660691" y="63432"/>
                  </a:lnTo>
                  <a:lnTo>
                    <a:pt x="660691" y="5444"/>
                  </a:lnTo>
                  <a:close/>
                </a:path>
                <a:path w="1516379" h="246380">
                  <a:moveTo>
                    <a:pt x="555877" y="32396"/>
                  </a:moveTo>
                  <a:lnTo>
                    <a:pt x="551794" y="32396"/>
                  </a:lnTo>
                  <a:lnTo>
                    <a:pt x="551794" y="52542"/>
                  </a:lnTo>
                  <a:lnTo>
                    <a:pt x="551453" y="59229"/>
                  </a:lnTo>
                  <a:lnTo>
                    <a:pt x="538804" y="95625"/>
                  </a:lnTo>
                  <a:lnTo>
                    <a:pt x="509426" y="123411"/>
                  </a:lnTo>
                  <a:lnTo>
                    <a:pt x="501701" y="127137"/>
                  </a:lnTo>
                  <a:lnTo>
                    <a:pt x="513680" y="144833"/>
                  </a:lnTo>
                  <a:lnTo>
                    <a:pt x="550160" y="115056"/>
                  </a:lnTo>
                  <a:lnTo>
                    <a:pt x="563071" y="90233"/>
                  </a:lnTo>
                  <a:lnTo>
                    <a:pt x="561867" y="87390"/>
                  </a:lnTo>
                  <a:lnTo>
                    <a:pt x="559246" y="78780"/>
                  </a:lnTo>
                  <a:lnTo>
                    <a:pt x="557375" y="70102"/>
                  </a:lnTo>
                  <a:lnTo>
                    <a:pt x="556337" y="62020"/>
                  </a:lnTo>
                  <a:lnTo>
                    <a:pt x="556252" y="61356"/>
                  </a:lnTo>
                  <a:lnTo>
                    <a:pt x="555877" y="52542"/>
                  </a:lnTo>
                  <a:lnTo>
                    <a:pt x="555877" y="32396"/>
                  </a:lnTo>
                  <a:close/>
                </a:path>
                <a:path w="1516379" h="246380">
                  <a:moveTo>
                    <a:pt x="573573" y="32396"/>
                  </a:moveTo>
                  <a:lnTo>
                    <a:pt x="569762" y="32396"/>
                  </a:lnTo>
                  <a:lnTo>
                    <a:pt x="569762" y="52542"/>
                  </a:lnTo>
                  <a:lnTo>
                    <a:pt x="569473" y="59229"/>
                  </a:lnTo>
                  <a:lnTo>
                    <a:pt x="563071" y="90233"/>
                  </a:lnTo>
                  <a:lnTo>
                    <a:pt x="565355" y="95625"/>
                  </a:lnTo>
                  <a:lnTo>
                    <a:pt x="593719" y="129927"/>
                  </a:lnTo>
                  <a:lnTo>
                    <a:pt x="610054" y="138843"/>
                  </a:lnTo>
                  <a:lnTo>
                    <a:pt x="621760" y="121420"/>
                  </a:lnTo>
                  <a:lnTo>
                    <a:pt x="614409" y="117881"/>
                  </a:lnTo>
                  <a:lnTo>
                    <a:pt x="607603" y="113797"/>
                  </a:lnTo>
                  <a:lnTo>
                    <a:pt x="579290" y="79494"/>
                  </a:lnTo>
                  <a:lnTo>
                    <a:pt x="574036" y="59893"/>
                  </a:lnTo>
                  <a:lnTo>
                    <a:pt x="573930" y="59229"/>
                  </a:lnTo>
                  <a:lnTo>
                    <a:pt x="573573" y="52542"/>
                  </a:lnTo>
                  <a:lnTo>
                    <a:pt x="573573" y="32396"/>
                  </a:lnTo>
                  <a:close/>
                </a:path>
                <a:path w="1516379" h="246380">
                  <a:moveTo>
                    <a:pt x="569762" y="32396"/>
                  </a:moveTo>
                  <a:lnTo>
                    <a:pt x="555877" y="32396"/>
                  </a:lnTo>
                  <a:lnTo>
                    <a:pt x="555877" y="52542"/>
                  </a:lnTo>
                  <a:lnTo>
                    <a:pt x="563071" y="90233"/>
                  </a:lnTo>
                  <a:lnTo>
                    <a:pt x="563228" y="89840"/>
                  </a:lnTo>
                  <a:lnTo>
                    <a:pt x="566086" y="80669"/>
                  </a:lnTo>
                  <a:lnTo>
                    <a:pt x="568128" y="71395"/>
                  </a:lnTo>
                  <a:lnTo>
                    <a:pt x="569353" y="62020"/>
                  </a:lnTo>
                  <a:lnTo>
                    <a:pt x="569762" y="52542"/>
                  </a:lnTo>
                  <a:lnTo>
                    <a:pt x="569762" y="32396"/>
                  </a:lnTo>
                  <a:close/>
                </a:path>
                <a:path w="1516379" h="246380">
                  <a:moveTo>
                    <a:pt x="639184" y="63432"/>
                  </a:moveTo>
                  <a:lnTo>
                    <a:pt x="602431" y="63432"/>
                  </a:lnTo>
                  <a:lnTo>
                    <a:pt x="602431" y="81945"/>
                  </a:lnTo>
                  <a:lnTo>
                    <a:pt x="639184" y="81945"/>
                  </a:lnTo>
                  <a:lnTo>
                    <a:pt x="639184" y="63432"/>
                  </a:lnTo>
                  <a:close/>
                </a:path>
                <a:path w="1516379" h="246380">
                  <a:moveTo>
                    <a:pt x="660691" y="63432"/>
                  </a:moveTo>
                  <a:lnTo>
                    <a:pt x="647351" y="63432"/>
                  </a:lnTo>
                  <a:lnTo>
                    <a:pt x="647351" y="81945"/>
                  </a:lnTo>
                  <a:lnTo>
                    <a:pt x="660691" y="81945"/>
                  </a:lnTo>
                  <a:lnTo>
                    <a:pt x="660691" y="63432"/>
                  </a:lnTo>
                  <a:close/>
                </a:path>
                <a:path w="1516379" h="246380">
                  <a:moveTo>
                    <a:pt x="616043" y="20145"/>
                  </a:moveTo>
                  <a:lnTo>
                    <a:pt x="506601" y="20145"/>
                  </a:lnTo>
                  <a:lnTo>
                    <a:pt x="506601" y="38658"/>
                  </a:lnTo>
                  <a:lnTo>
                    <a:pt x="551794" y="38658"/>
                  </a:lnTo>
                  <a:lnTo>
                    <a:pt x="551794" y="32396"/>
                  </a:lnTo>
                  <a:lnTo>
                    <a:pt x="616043" y="32396"/>
                  </a:lnTo>
                  <a:lnTo>
                    <a:pt x="616043" y="20145"/>
                  </a:lnTo>
                  <a:close/>
                </a:path>
                <a:path w="1516379" h="246380">
                  <a:moveTo>
                    <a:pt x="616043" y="32396"/>
                  </a:moveTo>
                  <a:lnTo>
                    <a:pt x="573573" y="32396"/>
                  </a:lnTo>
                  <a:lnTo>
                    <a:pt x="573573" y="38658"/>
                  </a:lnTo>
                  <a:lnTo>
                    <a:pt x="616043" y="38658"/>
                  </a:lnTo>
                  <a:lnTo>
                    <a:pt x="616043" y="32396"/>
                  </a:lnTo>
                  <a:close/>
                </a:path>
                <a:path w="1516379" h="246380">
                  <a:moveTo>
                    <a:pt x="708333" y="0"/>
                  </a:moveTo>
                  <a:lnTo>
                    <a:pt x="686826" y="0"/>
                  </a:lnTo>
                  <a:lnTo>
                    <a:pt x="686826" y="150550"/>
                  </a:lnTo>
                  <a:lnTo>
                    <a:pt x="708333" y="150550"/>
                  </a:lnTo>
                  <a:lnTo>
                    <a:pt x="708333" y="0"/>
                  </a:lnTo>
                  <a:close/>
                </a:path>
                <a:path w="1516379" h="246380">
                  <a:moveTo>
                    <a:pt x="708333" y="161440"/>
                  </a:moveTo>
                  <a:lnTo>
                    <a:pt x="543354" y="161440"/>
                  </a:lnTo>
                  <a:lnTo>
                    <a:pt x="543354" y="179952"/>
                  </a:lnTo>
                  <a:lnTo>
                    <a:pt x="686009" y="179952"/>
                  </a:lnTo>
                  <a:lnTo>
                    <a:pt x="686009" y="246379"/>
                  </a:lnTo>
                  <a:lnTo>
                    <a:pt x="708333" y="246379"/>
                  </a:lnTo>
                  <a:lnTo>
                    <a:pt x="708333" y="161440"/>
                  </a:lnTo>
                  <a:close/>
                </a:path>
                <a:path w="1516379" h="246380">
                  <a:moveTo>
                    <a:pt x="946525" y="21234"/>
                  </a:moveTo>
                  <a:lnTo>
                    <a:pt x="779912" y="21234"/>
                  </a:lnTo>
                  <a:lnTo>
                    <a:pt x="779912" y="151094"/>
                  </a:lnTo>
                  <a:lnTo>
                    <a:pt x="948975" y="151094"/>
                  </a:lnTo>
                  <a:lnTo>
                    <a:pt x="948975" y="138299"/>
                  </a:lnTo>
                  <a:lnTo>
                    <a:pt x="802780" y="138299"/>
                  </a:lnTo>
                  <a:lnTo>
                    <a:pt x="802780" y="94196"/>
                  </a:lnTo>
                  <a:lnTo>
                    <a:pt x="795702" y="94196"/>
                  </a:lnTo>
                  <a:lnTo>
                    <a:pt x="795702" y="75955"/>
                  </a:lnTo>
                  <a:lnTo>
                    <a:pt x="802780" y="75955"/>
                  </a:lnTo>
                  <a:lnTo>
                    <a:pt x="802780" y="39747"/>
                  </a:lnTo>
                  <a:lnTo>
                    <a:pt x="946525" y="39747"/>
                  </a:lnTo>
                  <a:lnTo>
                    <a:pt x="946525" y="21234"/>
                  </a:lnTo>
                  <a:close/>
                </a:path>
                <a:path w="1516379" h="246380">
                  <a:moveTo>
                    <a:pt x="948975" y="132854"/>
                  </a:moveTo>
                  <a:lnTo>
                    <a:pt x="802780" y="132854"/>
                  </a:lnTo>
                  <a:lnTo>
                    <a:pt x="802780" y="138299"/>
                  </a:lnTo>
                  <a:lnTo>
                    <a:pt x="948975" y="138299"/>
                  </a:lnTo>
                  <a:lnTo>
                    <a:pt x="948975" y="132854"/>
                  </a:lnTo>
                  <a:close/>
                </a:path>
                <a:path w="1516379" h="246380">
                  <a:moveTo>
                    <a:pt x="802780" y="75955"/>
                  </a:moveTo>
                  <a:lnTo>
                    <a:pt x="795702" y="75955"/>
                  </a:lnTo>
                  <a:lnTo>
                    <a:pt x="795702" y="94196"/>
                  </a:lnTo>
                  <a:lnTo>
                    <a:pt x="802780" y="94196"/>
                  </a:lnTo>
                  <a:lnTo>
                    <a:pt x="802780" y="75955"/>
                  </a:lnTo>
                  <a:close/>
                </a:path>
                <a:path w="1516379" h="246380">
                  <a:moveTo>
                    <a:pt x="941080" y="75955"/>
                  </a:moveTo>
                  <a:lnTo>
                    <a:pt x="802780" y="75955"/>
                  </a:lnTo>
                  <a:lnTo>
                    <a:pt x="802780" y="94196"/>
                  </a:lnTo>
                  <a:lnTo>
                    <a:pt x="941080" y="94196"/>
                  </a:lnTo>
                  <a:lnTo>
                    <a:pt x="941080" y="75955"/>
                  </a:lnTo>
                  <a:close/>
                </a:path>
                <a:path w="1516379" h="246380">
                  <a:moveTo>
                    <a:pt x="974566" y="195742"/>
                  </a:moveTo>
                  <a:lnTo>
                    <a:pt x="751326" y="195742"/>
                  </a:lnTo>
                  <a:lnTo>
                    <a:pt x="751326" y="214527"/>
                  </a:lnTo>
                  <a:lnTo>
                    <a:pt x="974566" y="214527"/>
                  </a:lnTo>
                  <a:lnTo>
                    <a:pt x="974566" y="195742"/>
                  </a:lnTo>
                  <a:close/>
                </a:path>
                <a:path w="1516379" h="246380">
                  <a:moveTo>
                    <a:pt x="1250984" y="0"/>
                  </a:moveTo>
                  <a:lnTo>
                    <a:pt x="1229204" y="0"/>
                  </a:lnTo>
                  <a:lnTo>
                    <a:pt x="1229204" y="246379"/>
                  </a:lnTo>
                  <a:lnTo>
                    <a:pt x="1250984" y="246379"/>
                  </a:lnTo>
                  <a:lnTo>
                    <a:pt x="1250984" y="117608"/>
                  </a:lnTo>
                  <a:lnTo>
                    <a:pt x="1236827" y="117608"/>
                  </a:lnTo>
                  <a:lnTo>
                    <a:pt x="1236827" y="99096"/>
                  </a:lnTo>
                  <a:lnTo>
                    <a:pt x="1250984" y="99096"/>
                  </a:lnTo>
                  <a:lnTo>
                    <a:pt x="1250984" y="0"/>
                  </a:lnTo>
                  <a:close/>
                </a:path>
                <a:path w="1516379" h="246380">
                  <a:moveTo>
                    <a:pt x="1195991" y="6533"/>
                  </a:moveTo>
                  <a:lnTo>
                    <a:pt x="1174756" y="6533"/>
                  </a:lnTo>
                  <a:lnTo>
                    <a:pt x="1174756" y="234129"/>
                  </a:lnTo>
                  <a:lnTo>
                    <a:pt x="1195991" y="234129"/>
                  </a:lnTo>
                  <a:lnTo>
                    <a:pt x="1195991" y="117608"/>
                  </a:lnTo>
                  <a:lnTo>
                    <a:pt x="1189457" y="117608"/>
                  </a:lnTo>
                  <a:lnTo>
                    <a:pt x="1189457" y="99096"/>
                  </a:lnTo>
                  <a:lnTo>
                    <a:pt x="1195991" y="99096"/>
                  </a:lnTo>
                  <a:lnTo>
                    <a:pt x="1195991" y="6533"/>
                  </a:lnTo>
                  <a:close/>
                </a:path>
                <a:path w="1516379" h="246380">
                  <a:moveTo>
                    <a:pt x="1195991" y="99096"/>
                  </a:moveTo>
                  <a:lnTo>
                    <a:pt x="1189457" y="99096"/>
                  </a:lnTo>
                  <a:lnTo>
                    <a:pt x="1189457" y="117608"/>
                  </a:lnTo>
                  <a:lnTo>
                    <a:pt x="1195991" y="117608"/>
                  </a:lnTo>
                  <a:lnTo>
                    <a:pt x="1195991" y="99096"/>
                  </a:lnTo>
                  <a:close/>
                </a:path>
                <a:path w="1516379" h="246380">
                  <a:moveTo>
                    <a:pt x="1229204" y="99096"/>
                  </a:moveTo>
                  <a:lnTo>
                    <a:pt x="1195991" y="99096"/>
                  </a:lnTo>
                  <a:lnTo>
                    <a:pt x="1195991" y="117608"/>
                  </a:lnTo>
                  <a:lnTo>
                    <a:pt x="1229204" y="117608"/>
                  </a:lnTo>
                  <a:lnTo>
                    <a:pt x="1229204" y="99096"/>
                  </a:lnTo>
                  <a:close/>
                </a:path>
                <a:path w="1516379" h="246380">
                  <a:moveTo>
                    <a:pt x="1250984" y="99096"/>
                  </a:moveTo>
                  <a:lnTo>
                    <a:pt x="1236827" y="99096"/>
                  </a:lnTo>
                  <a:lnTo>
                    <a:pt x="1236827" y="117608"/>
                  </a:lnTo>
                  <a:lnTo>
                    <a:pt x="1250984" y="117608"/>
                  </a:lnTo>
                  <a:lnTo>
                    <a:pt x="1250984" y="99096"/>
                  </a:lnTo>
                  <a:close/>
                </a:path>
                <a:path w="1516379" h="246380">
                  <a:moveTo>
                    <a:pt x="1133375" y="31852"/>
                  </a:moveTo>
                  <a:lnTo>
                    <a:pt x="1126024" y="31852"/>
                  </a:lnTo>
                  <a:lnTo>
                    <a:pt x="1126024" y="35936"/>
                  </a:lnTo>
                  <a:lnTo>
                    <a:pt x="1125514" y="50058"/>
                  </a:lnTo>
                  <a:lnTo>
                    <a:pt x="1117857" y="90384"/>
                  </a:lnTo>
                  <a:lnTo>
                    <a:pt x="1100195" y="126780"/>
                  </a:lnTo>
                  <a:lnTo>
                    <a:pt x="1070283" y="158921"/>
                  </a:lnTo>
                  <a:lnTo>
                    <a:pt x="1042446" y="177502"/>
                  </a:lnTo>
                  <a:lnTo>
                    <a:pt x="1055513" y="193564"/>
                  </a:lnTo>
                  <a:lnTo>
                    <a:pt x="1090224" y="169420"/>
                  </a:lnTo>
                  <a:lnTo>
                    <a:pt x="1122026" y="131884"/>
                  </a:lnTo>
                  <a:lnTo>
                    <a:pt x="1140215" y="89329"/>
                  </a:lnTo>
                  <a:lnTo>
                    <a:pt x="1146740" y="50364"/>
                  </a:lnTo>
                  <a:lnTo>
                    <a:pt x="1133375" y="50364"/>
                  </a:lnTo>
                  <a:lnTo>
                    <a:pt x="1133375" y="31852"/>
                  </a:lnTo>
                  <a:close/>
                </a:path>
                <a:path w="1516379" h="246380">
                  <a:moveTo>
                    <a:pt x="1126024" y="31852"/>
                  </a:moveTo>
                  <a:lnTo>
                    <a:pt x="1051974" y="31852"/>
                  </a:lnTo>
                  <a:lnTo>
                    <a:pt x="1051974" y="50364"/>
                  </a:lnTo>
                  <a:lnTo>
                    <a:pt x="1125480" y="50364"/>
                  </a:lnTo>
                  <a:lnTo>
                    <a:pt x="1125514" y="50058"/>
                  </a:lnTo>
                  <a:lnTo>
                    <a:pt x="1126024" y="35936"/>
                  </a:lnTo>
                  <a:lnTo>
                    <a:pt x="1126024" y="31852"/>
                  </a:lnTo>
                  <a:close/>
                </a:path>
                <a:path w="1516379" h="246380">
                  <a:moveTo>
                    <a:pt x="1147531" y="31852"/>
                  </a:moveTo>
                  <a:lnTo>
                    <a:pt x="1133375" y="31852"/>
                  </a:lnTo>
                  <a:lnTo>
                    <a:pt x="1133375" y="50364"/>
                  </a:lnTo>
                  <a:lnTo>
                    <a:pt x="1146740" y="50364"/>
                  </a:lnTo>
                  <a:lnTo>
                    <a:pt x="1147242" y="43626"/>
                  </a:lnTo>
                  <a:lnTo>
                    <a:pt x="1147431" y="35936"/>
                  </a:lnTo>
                  <a:lnTo>
                    <a:pt x="1147531" y="31852"/>
                  </a:lnTo>
                  <a:close/>
                </a:path>
                <a:path w="1516379" h="246380">
                  <a:moveTo>
                    <a:pt x="1347609" y="196014"/>
                  </a:moveTo>
                  <a:lnTo>
                    <a:pt x="1292888" y="196014"/>
                  </a:lnTo>
                  <a:lnTo>
                    <a:pt x="1292888" y="214799"/>
                  </a:lnTo>
                  <a:lnTo>
                    <a:pt x="1516127" y="214799"/>
                  </a:lnTo>
                  <a:lnTo>
                    <a:pt x="1516127" y="200370"/>
                  </a:lnTo>
                  <a:lnTo>
                    <a:pt x="1347609" y="200370"/>
                  </a:lnTo>
                  <a:lnTo>
                    <a:pt x="1347609" y="196014"/>
                  </a:lnTo>
                  <a:close/>
                </a:path>
                <a:path w="1516379" h="246380">
                  <a:moveTo>
                    <a:pt x="1347609" y="129818"/>
                  </a:moveTo>
                  <a:lnTo>
                    <a:pt x="1347609" y="200370"/>
                  </a:lnTo>
                  <a:lnTo>
                    <a:pt x="1369933" y="200370"/>
                  </a:lnTo>
                  <a:lnTo>
                    <a:pt x="1369933" y="138183"/>
                  </a:lnTo>
                  <a:lnTo>
                    <a:pt x="1368231" y="137823"/>
                  </a:lnTo>
                  <a:lnTo>
                    <a:pt x="1357682" y="134488"/>
                  </a:lnTo>
                  <a:lnTo>
                    <a:pt x="1348153" y="130149"/>
                  </a:lnTo>
                  <a:lnTo>
                    <a:pt x="1347609" y="129818"/>
                  </a:lnTo>
                  <a:close/>
                </a:path>
                <a:path w="1516379" h="246380">
                  <a:moveTo>
                    <a:pt x="1438538" y="196014"/>
                  </a:moveTo>
                  <a:lnTo>
                    <a:pt x="1369933" y="196014"/>
                  </a:lnTo>
                  <a:lnTo>
                    <a:pt x="1369933" y="200370"/>
                  </a:lnTo>
                  <a:lnTo>
                    <a:pt x="1438538" y="200370"/>
                  </a:lnTo>
                  <a:lnTo>
                    <a:pt x="1438538" y="196014"/>
                  </a:lnTo>
                  <a:close/>
                </a:path>
                <a:path w="1516379" h="246380">
                  <a:moveTo>
                    <a:pt x="1461134" y="129323"/>
                  </a:moveTo>
                  <a:lnTo>
                    <a:pt x="1459773" y="130149"/>
                  </a:lnTo>
                  <a:lnTo>
                    <a:pt x="1450244" y="134488"/>
                  </a:lnTo>
                  <a:lnTo>
                    <a:pt x="1439797" y="137823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200370"/>
                  </a:lnTo>
                  <a:lnTo>
                    <a:pt x="1461134" y="200370"/>
                  </a:lnTo>
                  <a:lnTo>
                    <a:pt x="1461134" y="129323"/>
                  </a:lnTo>
                  <a:close/>
                </a:path>
                <a:path w="1516379" h="246380">
                  <a:moveTo>
                    <a:pt x="1516127" y="196014"/>
                  </a:moveTo>
                  <a:lnTo>
                    <a:pt x="1461134" y="196014"/>
                  </a:lnTo>
                  <a:lnTo>
                    <a:pt x="1461134" y="200370"/>
                  </a:lnTo>
                  <a:lnTo>
                    <a:pt x="1516127" y="200370"/>
                  </a:lnTo>
                  <a:lnTo>
                    <a:pt x="1516127" y="196014"/>
                  </a:lnTo>
                  <a:close/>
                </a:path>
                <a:path w="1516379" h="246380">
                  <a:moveTo>
                    <a:pt x="1438538" y="126865"/>
                  </a:moveTo>
                  <a:lnTo>
                    <a:pt x="1369933" y="126865"/>
                  </a:lnTo>
                  <a:lnTo>
                    <a:pt x="1369933" y="138183"/>
                  </a:lnTo>
                  <a:lnTo>
                    <a:pt x="1379461" y="140205"/>
                  </a:lnTo>
                  <a:lnTo>
                    <a:pt x="1391372" y="141634"/>
                  </a:lnTo>
                  <a:lnTo>
                    <a:pt x="1403963" y="142110"/>
                  </a:lnTo>
                  <a:lnTo>
                    <a:pt x="1416657" y="141634"/>
                  </a:lnTo>
                  <a:lnTo>
                    <a:pt x="1428601" y="140205"/>
                  </a:lnTo>
                  <a:lnTo>
                    <a:pt x="1438101" y="138183"/>
                  </a:lnTo>
                  <a:lnTo>
                    <a:pt x="1438538" y="138183"/>
                  </a:lnTo>
                  <a:lnTo>
                    <a:pt x="1438538" y="126865"/>
                  </a:lnTo>
                  <a:close/>
                </a:path>
                <a:path w="1516379" h="246380">
                  <a:moveTo>
                    <a:pt x="1369933" y="126865"/>
                  </a:moveTo>
                  <a:lnTo>
                    <a:pt x="1347609" y="126865"/>
                  </a:lnTo>
                  <a:lnTo>
                    <a:pt x="1347609" y="129818"/>
                  </a:lnTo>
                  <a:lnTo>
                    <a:pt x="1348153" y="130149"/>
                  </a:lnTo>
                  <a:lnTo>
                    <a:pt x="1357682" y="134488"/>
                  </a:lnTo>
                  <a:lnTo>
                    <a:pt x="1368231" y="137823"/>
                  </a:lnTo>
                  <a:lnTo>
                    <a:pt x="1369933" y="138183"/>
                  </a:lnTo>
                  <a:lnTo>
                    <a:pt x="1369933" y="126865"/>
                  </a:lnTo>
                  <a:close/>
                </a:path>
                <a:path w="1516379" h="246380">
                  <a:moveTo>
                    <a:pt x="1461134" y="126865"/>
                  </a:moveTo>
                  <a:lnTo>
                    <a:pt x="1438538" y="126865"/>
                  </a:lnTo>
                  <a:lnTo>
                    <a:pt x="1438538" y="138183"/>
                  </a:lnTo>
                  <a:lnTo>
                    <a:pt x="1438101" y="138183"/>
                  </a:lnTo>
                  <a:lnTo>
                    <a:pt x="1439797" y="137823"/>
                  </a:lnTo>
                  <a:lnTo>
                    <a:pt x="1450244" y="134488"/>
                  </a:lnTo>
                  <a:lnTo>
                    <a:pt x="1459773" y="130149"/>
                  </a:lnTo>
                  <a:lnTo>
                    <a:pt x="1461134" y="129323"/>
                  </a:lnTo>
                  <a:lnTo>
                    <a:pt x="1461134" y="126865"/>
                  </a:lnTo>
                  <a:close/>
                </a:path>
                <a:path w="1516379" h="246380">
                  <a:moveTo>
                    <a:pt x="1403963" y="15517"/>
                  </a:moveTo>
                  <a:lnTo>
                    <a:pt x="1357682" y="23412"/>
                  </a:lnTo>
                  <a:lnTo>
                    <a:pt x="1326102" y="45464"/>
                  </a:lnTo>
                  <a:lnTo>
                    <a:pt x="1314667" y="78950"/>
                  </a:lnTo>
                  <a:lnTo>
                    <a:pt x="1315382" y="88189"/>
                  </a:lnTo>
                  <a:lnTo>
                    <a:pt x="1339714" y="125027"/>
                  </a:lnTo>
                  <a:lnTo>
                    <a:pt x="1347609" y="129818"/>
                  </a:lnTo>
                  <a:lnTo>
                    <a:pt x="1347609" y="126865"/>
                  </a:lnTo>
                  <a:lnTo>
                    <a:pt x="1465184" y="126865"/>
                  </a:lnTo>
                  <a:lnTo>
                    <a:pt x="1468212" y="125027"/>
                  </a:lnTo>
                  <a:lnTo>
                    <a:pt x="1468975" y="124415"/>
                  </a:lnTo>
                  <a:lnTo>
                    <a:pt x="1403963" y="124415"/>
                  </a:lnTo>
                  <a:lnTo>
                    <a:pt x="1394435" y="124057"/>
                  </a:lnTo>
                  <a:lnTo>
                    <a:pt x="1355504" y="111891"/>
                  </a:lnTo>
                  <a:lnTo>
                    <a:pt x="1336447" y="78950"/>
                  </a:lnTo>
                  <a:lnTo>
                    <a:pt x="1336545" y="69609"/>
                  </a:lnTo>
                  <a:lnTo>
                    <a:pt x="1369116" y="39202"/>
                  </a:lnTo>
                  <a:lnTo>
                    <a:pt x="1403963" y="33485"/>
                  </a:lnTo>
                  <a:lnTo>
                    <a:pt x="1468975" y="33485"/>
                  </a:lnTo>
                  <a:lnTo>
                    <a:pt x="1468212" y="32873"/>
                  </a:lnTo>
                  <a:lnTo>
                    <a:pt x="1428601" y="17491"/>
                  </a:lnTo>
                  <a:lnTo>
                    <a:pt x="1416657" y="16011"/>
                  </a:lnTo>
                  <a:lnTo>
                    <a:pt x="1403963" y="15517"/>
                  </a:lnTo>
                  <a:close/>
                </a:path>
                <a:path w="1516379" h="246380">
                  <a:moveTo>
                    <a:pt x="1465184" y="126865"/>
                  </a:moveTo>
                  <a:lnTo>
                    <a:pt x="1461134" y="126865"/>
                  </a:lnTo>
                  <a:lnTo>
                    <a:pt x="1461134" y="129323"/>
                  </a:lnTo>
                  <a:lnTo>
                    <a:pt x="1465184" y="126865"/>
                  </a:lnTo>
                  <a:close/>
                </a:path>
                <a:path w="1516379" h="246380">
                  <a:moveTo>
                    <a:pt x="1468975" y="33485"/>
                  </a:moveTo>
                  <a:lnTo>
                    <a:pt x="1403963" y="33485"/>
                  </a:lnTo>
                  <a:lnTo>
                    <a:pt x="1413611" y="33843"/>
                  </a:lnTo>
                  <a:lnTo>
                    <a:pt x="1422680" y="34915"/>
                  </a:lnTo>
                  <a:lnTo>
                    <a:pt x="1458276" y="50381"/>
                  </a:lnTo>
                  <a:lnTo>
                    <a:pt x="1471752" y="78950"/>
                  </a:lnTo>
                  <a:lnTo>
                    <a:pt x="1471207" y="85552"/>
                  </a:lnTo>
                  <a:lnTo>
                    <a:pt x="1446297" y="115567"/>
                  </a:lnTo>
                  <a:lnTo>
                    <a:pt x="1403963" y="124415"/>
                  </a:lnTo>
                  <a:lnTo>
                    <a:pt x="1468975" y="124415"/>
                  </a:lnTo>
                  <a:lnTo>
                    <a:pt x="1492799" y="88189"/>
                  </a:lnTo>
                  <a:lnTo>
                    <a:pt x="1493531" y="78950"/>
                  </a:lnTo>
                  <a:lnTo>
                    <a:pt x="1492820" y="69875"/>
                  </a:lnTo>
                  <a:lnTo>
                    <a:pt x="1475563" y="38777"/>
                  </a:lnTo>
                  <a:lnTo>
                    <a:pt x="1468975" y="33485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15292" y="776416"/>
              <a:ext cx="350520" cy="169545"/>
            </a:xfrm>
            <a:custGeom>
              <a:avLst/>
              <a:gdLst/>
              <a:ahLst/>
              <a:cxnLst/>
              <a:rect l="l" t="t" r="r" b="b"/>
              <a:pathLst>
                <a:path w="35052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5052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50520" h="169544">
                  <a:moveTo>
                    <a:pt x="340747" y="27486"/>
                  </a:moveTo>
                  <a:lnTo>
                    <a:pt x="287844" y="27486"/>
                  </a:lnTo>
                  <a:lnTo>
                    <a:pt x="293516" y="28445"/>
                  </a:lnTo>
                  <a:lnTo>
                    <a:pt x="302939" y="32285"/>
                  </a:lnTo>
                  <a:lnTo>
                    <a:pt x="306517" y="34815"/>
                  </a:lnTo>
                  <a:lnTo>
                    <a:pt x="308960" y="37956"/>
                  </a:lnTo>
                  <a:lnTo>
                    <a:pt x="311578" y="41098"/>
                  </a:lnTo>
                  <a:lnTo>
                    <a:pt x="312887" y="44850"/>
                  </a:lnTo>
                  <a:lnTo>
                    <a:pt x="312887" y="52179"/>
                  </a:lnTo>
                  <a:lnTo>
                    <a:pt x="279293" y="75303"/>
                  </a:lnTo>
                  <a:lnTo>
                    <a:pt x="271265" y="78269"/>
                  </a:lnTo>
                  <a:lnTo>
                    <a:pt x="264099" y="81083"/>
                  </a:lnTo>
                  <a:lnTo>
                    <a:pt x="229992" y="99124"/>
                  </a:lnTo>
                  <a:lnTo>
                    <a:pt x="207654" y="134550"/>
                  </a:lnTo>
                  <a:lnTo>
                    <a:pt x="207654" y="165963"/>
                  </a:lnTo>
                  <a:lnTo>
                    <a:pt x="350320" y="165963"/>
                  </a:lnTo>
                  <a:lnTo>
                    <a:pt x="350320" y="142404"/>
                  </a:lnTo>
                  <a:lnTo>
                    <a:pt x="240638" y="142404"/>
                  </a:lnTo>
                  <a:lnTo>
                    <a:pt x="240638" y="137517"/>
                  </a:lnTo>
                  <a:lnTo>
                    <a:pt x="265768" y="112038"/>
                  </a:lnTo>
                  <a:lnTo>
                    <a:pt x="271352" y="109420"/>
                  </a:lnTo>
                  <a:lnTo>
                    <a:pt x="277897" y="106715"/>
                  </a:lnTo>
                  <a:lnTo>
                    <a:pt x="285401" y="103923"/>
                  </a:lnTo>
                  <a:lnTo>
                    <a:pt x="294268" y="100504"/>
                  </a:lnTo>
                  <a:lnTo>
                    <a:pt x="329640" y="82131"/>
                  </a:lnTo>
                  <a:lnTo>
                    <a:pt x="346394" y="58375"/>
                  </a:lnTo>
                  <a:lnTo>
                    <a:pt x="346394" y="40749"/>
                  </a:lnTo>
                  <a:lnTo>
                    <a:pt x="344584" y="33768"/>
                  </a:lnTo>
                  <a:lnTo>
                    <a:pt x="344238" y="33157"/>
                  </a:lnTo>
                  <a:lnTo>
                    <a:pt x="340747" y="27486"/>
                  </a:lnTo>
                  <a:close/>
                </a:path>
                <a:path w="350520" h="169544">
                  <a:moveTo>
                    <a:pt x="350320" y="111776"/>
                  </a:moveTo>
                  <a:lnTo>
                    <a:pt x="323096" y="111776"/>
                  </a:lnTo>
                  <a:lnTo>
                    <a:pt x="323096" y="138477"/>
                  </a:lnTo>
                  <a:lnTo>
                    <a:pt x="240638" y="138477"/>
                  </a:lnTo>
                  <a:lnTo>
                    <a:pt x="240638" y="142404"/>
                  </a:lnTo>
                  <a:lnTo>
                    <a:pt x="350320" y="142404"/>
                  </a:lnTo>
                  <a:lnTo>
                    <a:pt x="350320" y="111776"/>
                  </a:lnTo>
                  <a:close/>
                </a:path>
                <a:path w="350520" h="169544">
                  <a:moveTo>
                    <a:pt x="291160" y="0"/>
                  </a:moveTo>
                  <a:lnTo>
                    <a:pt x="283306" y="0"/>
                  </a:lnTo>
                  <a:lnTo>
                    <a:pt x="272001" y="719"/>
                  </a:lnTo>
                  <a:lnTo>
                    <a:pt x="231296" y="15068"/>
                  </a:lnTo>
                  <a:lnTo>
                    <a:pt x="207393" y="33768"/>
                  </a:lnTo>
                  <a:lnTo>
                    <a:pt x="224146" y="53663"/>
                  </a:lnTo>
                  <a:lnTo>
                    <a:pt x="229905" y="48427"/>
                  </a:lnTo>
                  <a:lnTo>
                    <a:pt x="235838" y="43890"/>
                  </a:lnTo>
                  <a:lnTo>
                    <a:pt x="274581" y="27486"/>
                  </a:lnTo>
                  <a:lnTo>
                    <a:pt x="340747" y="27486"/>
                  </a:lnTo>
                  <a:lnTo>
                    <a:pt x="337406" y="21639"/>
                  </a:lnTo>
                  <a:lnTo>
                    <a:pt x="332607" y="16491"/>
                  </a:lnTo>
                  <a:lnTo>
                    <a:pt x="326499" y="12303"/>
                  </a:lnTo>
                  <a:lnTo>
                    <a:pt x="320565" y="8114"/>
                  </a:lnTo>
                  <a:lnTo>
                    <a:pt x="313847" y="5060"/>
                  </a:lnTo>
                  <a:lnTo>
                    <a:pt x="306342" y="3141"/>
                  </a:lnTo>
                  <a:lnTo>
                    <a:pt x="298838" y="1047"/>
                  </a:lnTo>
                  <a:lnTo>
                    <a:pt x="291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67292" y="769589"/>
              <a:ext cx="1497965" cy="247015"/>
            </a:xfrm>
            <a:custGeom>
              <a:avLst/>
              <a:gdLst/>
              <a:ahLst/>
              <a:cxnLst/>
              <a:rect l="l" t="t" r="r" b="b"/>
              <a:pathLst>
                <a:path w="1497965" h="247015">
                  <a:moveTo>
                    <a:pt x="70066" y="21234"/>
                  </a:moveTo>
                  <a:lnTo>
                    <a:pt x="66255" y="21234"/>
                  </a:lnTo>
                  <a:lnTo>
                    <a:pt x="66255" y="65338"/>
                  </a:lnTo>
                  <a:lnTo>
                    <a:pt x="65942" y="73743"/>
                  </a:lnTo>
                  <a:lnTo>
                    <a:pt x="54957" y="116520"/>
                  </a:lnTo>
                  <a:lnTo>
                    <a:pt x="31765" y="152405"/>
                  </a:lnTo>
                  <a:lnTo>
                    <a:pt x="0" y="176464"/>
                  </a:lnTo>
                  <a:lnTo>
                    <a:pt x="138" y="176464"/>
                  </a:lnTo>
                  <a:lnTo>
                    <a:pt x="13984" y="195198"/>
                  </a:lnTo>
                  <a:lnTo>
                    <a:pt x="21454" y="191046"/>
                  </a:lnTo>
                  <a:lnTo>
                    <a:pt x="28617" y="186214"/>
                  </a:lnTo>
                  <a:lnTo>
                    <a:pt x="59601" y="152405"/>
                  </a:lnTo>
                  <a:lnTo>
                    <a:pt x="76713" y="116520"/>
                  </a:lnTo>
                  <a:lnTo>
                    <a:pt x="77867" y="112597"/>
                  </a:lnTo>
                  <a:lnTo>
                    <a:pt x="75511" y="105085"/>
                  </a:lnTo>
                  <a:lnTo>
                    <a:pt x="73129" y="95353"/>
                  </a:lnTo>
                  <a:lnTo>
                    <a:pt x="71428" y="85484"/>
                  </a:lnTo>
                  <a:lnTo>
                    <a:pt x="70448" y="75887"/>
                  </a:lnTo>
                  <a:lnTo>
                    <a:pt x="70348" y="73743"/>
                  </a:lnTo>
                  <a:lnTo>
                    <a:pt x="70066" y="65338"/>
                  </a:lnTo>
                  <a:lnTo>
                    <a:pt x="70066" y="21234"/>
                  </a:lnTo>
                  <a:close/>
                </a:path>
                <a:path w="1497965" h="247015">
                  <a:moveTo>
                    <a:pt x="88851" y="21234"/>
                  </a:moveTo>
                  <a:lnTo>
                    <a:pt x="85040" y="21234"/>
                  </a:lnTo>
                  <a:lnTo>
                    <a:pt x="85040" y="65338"/>
                  </a:lnTo>
                  <a:lnTo>
                    <a:pt x="84769" y="73743"/>
                  </a:lnTo>
                  <a:lnTo>
                    <a:pt x="77867" y="112597"/>
                  </a:lnTo>
                  <a:lnTo>
                    <a:pt x="78489" y="114580"/>
                  </a:lnTo>
                  <a:lnTo>
                    <a:pt x="95572" y="149087"/>
                  </a:lnTo>
                  <a:lnTo>
                    <a:pt x="126421" y="181790"/>
                  </a:lnTo>
                  <a:lnTo>
                    <a:pt x="140849" y="190297"/>
                  </a:lnTo>
                  <a:lnTo>
                    <a:pt x="154462" y="172329"/>
                  </a:lnTo>
                  <a:lnTo>
                    <a:pt x="147758" y="168909"/>
                  </a:lnTo>
                  <a:lnTo>
                    <a:pt x="141258" y="164911"/>
                  </a:lnTo>
                  <a:lnTo>
                    <a:pt x="112689" y="136597"/>
                  </a:lnTo>
                  <a:lnTo>
                    <a:pt x="93751" y="98551"/>
                  </a:lnTo>
                  <a:lnTo>
                    <a:pt x="90190" y="82693"/>
                  </a:lnTo>
                  <a:lnTo>
                    <a:pt x="90076" y="82081"/>
                  </a:lnTo>
                  <a:lnTo>
                    <a:pt x="89189" y="74033"/>
                  </a:lnTo>
                  <a:lnTo>
                    <a:pt x="89157" y="73743"/>
                  </a:lnTo>
                  <a:lnTo>
                    <a:pt x="88851" y="65338"/>
                  </a:lnTo>
                  <a:lnTo>
                    <a:pt x="88851" y="21234"/>
                  </a:lnTo>
                  <a:close/>
                </a:path>
                <a:path w="1497965" h="247015">
                  <a:moveTo>
                    <a:pt x="85040" y="21234"/>
                  </a:moveTo>
                  <a:lnTo>
                    <a:pt x="70066" y="21234"/>
                  </a:lnTo>
                  <a:lnTo>
                    <a:pt x="70066" y="65338"/>
                  </a:lnTo>
                  <a:lnTo>
                    <a:pt x="75511" y="105085"/>
                  </a:lnTo>
                  <a:lnTo>
                    <a:pt x="77867" y="112597"/>
                  </a:lnTo>
                  <a:lnTo>
                    <a:pt x="79595" y="106719"/>
                  </a:lnTo>
                  <a:lnTo>
                    <a:pt x="81977" y="96578"/>
                  </a:lnTo>
                  <a:lnTo>
                    <a:pt x="83678" y="86301"/>
                  </a:lnTo>
                  <a:lnTo>
                    <a:pt x="84699" y="75887"/>
                  </a:lnTo>
                  <a:lnTo>
                    <a:pt x="85040" y="65338"/>
                  </a:lnTo>
                  <a:lnTo>
                    <a:pt x="85040" y="21234"/>
                  </a:lnTo>
                  <a:close/>
                </a:path>
                <a:path w="1497965" h="247015">
                  <a:moveTo>
                    <a:pt x="202921" y="0"/>
                  </a:moveTo>
                  <a:lnTo>
                    <a:pt x="180325" y="0"/>
                  </a:lnTo>
                  <a:lnTo>
                    <a:pt x="180325" y="246652"/>
                  </a:lnTo>
                  <a:lnTo>
                    <a:pt x="202921" y="246652"/>
                  </a:lnTo>
                  <a:lnTo>
                    <a:pt x="202921" y="0"/>
                  </a:lnTo>
                  <a:close/>
                </a:path>
                <a:path w="1497965" h="247015">
                  <a:moveTo>
                    <a:pt x="441112" y="0"/>
                  </a:moveTo>
                  <a:lnTo>
                    <a:pt x="418516" y="0"/>
                  </a:lnTo>
                  <a:lnTo>
                    <a:pt x="418516" y="246107"/>
                  </a:lnTo>
                  <a:lnTo>
                    <a:pt x="441112" y="246107"/>
                  </a:lnTo>
                  <a:lnTo>
                    <a:pt x="441112" y="117064"/>
                  </a:lnTo>
                  <a:lnTo>
                    <a:pt x="435123" y="117064"/>
                  </a:lnTo>
                  <a:lnTo>
                    <a:pt x="435123" y="98279"/>
                  </a:lnTo>
                  <a:lnTo>
                    <a:pt x="441112" y="98279"/>
                  </a:lnTo>
                  <a:lnTo>
                    <a:pt x="441112" y="0"/>
                  </a:lnTo>
                  <a:close/>
                </a:path>
                <a:path w="1497965" h="247015">
                  <a:moveTo>
                    <a:pt x="441112" y="98279"/>
                  </a:moveTo>
                  <a:lnTo>
                    <a:pt x="435123" y="98279"/>
                  </a:lnTo>
                  <a:lnTo>
                    <a:pt x="435123" y="117064"/>
                  </a:lnTo>
                  <a:lnTo>
                    <a:pt x="441112" y="117064"/>
                  </a:lnTo>
                  <a:lnTo>
                    <a:pt x="441112" y="98279"/>
                  </a:lnTo>
                  <a:close/>
                </a:path>
                <a:path w="1497965" h="247015">
                  <a:moveTo>
                    <a:pt x="480315" y="98279"/>
                  </a:moveTo>
                  <a:lnTo>
                    <a:pt x="441112" y="98279"/>
                  </a:lnTo>
                  <a:lnTo>
                    <a:pt x="441112" y="117064"/>
                  </a:lnTo>
                  <a:lnTo>
                    <a:pt x="480315" y="117064"/>
                  </a:lnTo>
                  <a:lnTo>
                    <a:pt x="480315" y="98279"/>
                  </a:lnTo>
                  <a:close/>
                </a:path>
                <a:path w="1497965" h="247015">
                  <a:moveTo>
                    <a:pt x="284028" y="24229"/>
                  </a:moveTo>
                  <a:lnTo>
                    <a:pt x="261704" y="24229"/>
                  </a:lnTo>
                  <a:lnTo>
                    <a:pt x="261704" y="183764"/>
                  </a:lnTo>
                  <a:lnTo>
                    <a:pt x="281306" y="183764"/>
                  </a:lnTo>
                  <a:lnTo>
                    <a:pt x="295360" y="183627"/>
                  </a:lnTo>
                  <a:lnTo>
                    <a:pt x="337932" y="181586"/>
                  </a:lnTo>
                  <a:lnTo>
                    <a:pt x="376940" y="176685"/>
                  </a:lnTo>
                  <a:lnTo>
                    <a:pt x="284028" y="176685"/>
                  </a:lnTo>
                  <a:lnTo>
                    <a:pt x="284028" y="24229"/>
                  </a:lnTo>
                  <a:close/>
                </a:path>
                <a:path w="1497965" h="247015">
                  <a:moveTo>
                    <a:pt x="395648" y="153817"/>
                  </a:moveTo>
                  <a:lnTo>
                    <a:pt x="350983" y="161065"/>
                  </a:lnTo>
                  <a:lnTo>
                    <a:pt x="308598" y="164366"/>
                  </a:lnTo>
                  <a:lnTo>
                    <a:pt x="290290" y="164979"/>
                  </a:lnTo>
                  <a:lnTo>
                    <a:pt x="284028" y="164979"/>
                  </a:lnTo>
                  <a:lnTo>
                    <a:pt x="284028" y="176685"/>
                  </a:lnTo>
                  <a:lnTo>
                    <a:pt x="376940" y="176685"/>
                  </a:lnTo>
                  <a:lnTo>
                    <a:pt x="382750" y="175766"/>
                  </a:lnTo>
                  <a:lnTo>
                    <a:pt x="398370" y="172874"/>
                  </a:lnTo>
                  <a:lnTo>
                    <a:pt x="395648" y="153817"/>
                  </a:lnTo>
                  <a:close/>
                </a:path>
                <a:path w="1497965" h="247015">
                  <a:moveTo>
                    <a:pt x="704078" y="0"/>
                  </a:moveTo>
                  <a:lnTo>
                    <a:pt x="681754" y="0"/>
                  </a:lnTo>
                  <a:lnTo>
                    <a:pt x="681754" y="246652"/>
                  </a:lnTo>
                  <a:lnTo>
                    <a:pt x="704078" y="246652"/>
                  </a:lnTo>
                  <a:lnTo>
                    <a:pt x="704078" y="0"/>
                  </a:lnTo>
                  <a:close/>
                </a:path>
                <a:path w="1497965" h="247015">
                  <a:moveTo>
                    <a:pt x="629755" y="22868"/>
                  </a:moveTo>
                  <a:lnTo>
                    <a:pt x="515958" y="22868"/>
                  </a:lnTo>
                  <a:lnTo>
                    <a:pt x="515958" y="41380"/>
                  </a:lnTo>
                  <a:lnTo>
                    <a:pt x="606887" y="41380"/>
                  </a:lnTo>
                  <a:lnTo>
                    <a:pt x="606887" y="92562"/>
                  </a:lnTo>
                  <a:lnTo>
                    <a:pt x="516502" y="92562"/>
                  </a:lnTo>
                  <a:lnTo>
                    <a:pt x="516502" y="187030"/>
                  </a:lnTo>
                  <a:lnTo>
                    <a:pt x="547538" y="187030"/>
                  </a:lnTo>
                  <a:lnTo>
                    <a:pt x="568160" y="186622"/>
                  </a:lnTo>
                  <a:lnTo>
                    <a:pt x="613115" y="184223"/>
                  </a:lnTo>
                  <a:lnTo>
                    <a:pt x="660791" y="178046"/>
                  </a:lnTo>
                  <a:lnTo>
                    <a:pt x="660471" y="175324"/>
                  </a:lnTo>
                  <a:lnTo>
                    <a:pt x="539371" y="175324"/>
                  </a:lnTo>
                  <a:lnTo>
                    <a:pt x="539371" y="110802"/>
                  </a:lnTo>
                  <a:lnTo>
                    <a:pt x="629755" y="110802"/>
                  </a:lnTo>
                  <a:lnTo>
                    <a:pt x="629755" y="22868"/>
                  </a:lnTo>
                  <a:close/>
                </a:path>
                <a:path w="1497965" h="247015">
                  <a:moveTo>
                    <a:pt x="658613" y="159534"/>
                  </a:moveTo>
                  <a:lnTo>
                    <a:pt x="616688" y="164979"/>
                  </a:lnTo>
                  <a:lnTo>
                    <a:pt x="577213" y="167701"/>
                  </a:lnTo>
                  <a:lnTo>
                    <a:pt x="549498" y="168246"/>
                  </a:lnTo>
                  <a:lnTo>
                    <a:pt x="539371" y="168246"/>
                  </a:lnTo>
                  <a:lnTo>
                    <a:pt x="539371" y="175324"/>
                  </a:lnTo>
                  <a:lnTo>
                    <a:pt x="660471" y="175324"/>
                  </a:lnTo>
                  <a:lnTo>
                    <a:pt x="658613" y="159534"/>
                  </a:lnTo>
                  <a:close/>
                </a:path>
                <a:path w="1497965" h="247015">
                  <a:moveTo>
                    <a:pt x="852701" y="196014"/>
                  </a:moveTo>
                  <a:lnTo>
                    <a:pt x="752788" y="196014"/>
                  </a:lnTo>
                  <a:lnTo>
                    <a:pt x="752788" y="214799"/>
                  </a:lnTo>
                  <a:lnTo>
                    <a:pt x="976027" y="214799"/>
                  </a:lnTo>
                  <a:lnTo>
                    <a:pt x="976027" y="200370"/>
                  </a:lnTo>
                  <a:lnTo>
                    <a:pt x="852701" y="200370"/>
                  </a:lnTo>
                  <a:lnTo>
                    <a:pt x="852701" y="196014"/>
                  </a:lnTo>
                  <a:close/>
                </a:path>
                <a:path w="1497965" h="247015">
                  <a:moveTo>
                    <a:pt x="852791" y="144671"/>
                  </a:moveTo>
                  <a:lnTo>
                    <a:pt x="852701" y="200370"/>
                  </a:lnTo>
                  <a:lnTo>
                    <a:pt x="875025" y="200370"/>
                  </a:lnTo>
                  <a:lnTo>
                    <a:pt x="875025" y="145105"/>
                  </a:lnTo>
                  <a:lnTo>
                    <a:pt x="863863" y="145105"/>
                  </a:lnTo>
                  <a:lnTo>
                    <a:pt x="852791" y="144671"/>
                  </a:lnTo>
                  <a:close/>
                </a:path>
                <a:path w="1497965" h="247015">
                  <a:moveTo>
                    <a:pt x="976027" y="196014"/>
                  </a:moveTo>
                  <a:lnTo>
                    <a:pt x="875025" y="196014"/>
                  </a:lnTo>
                  <a:lnTo>
                    <a:pt x="875025" y="200370"/>
                  </a:lnTo>
                  <a:lnTo>
                    <a:pt x="976027" y="200370"/>
                  </a:lnTo>
                  <a:lnTo>
                    <a:pt x="976027" y="196014"/>
                  </a:lnTo>
                  <a:close/>
                </a:path>
                <a:path w="1497965" h="247015">
                  <a:moveTo>
                    <a:pt x="875025" y="139116"/>
                  </a:moveTo>
                  <a:lnTo>
                    <a:pt x="852701" y="139116"/>
                  </a:lnTo>
                  <a:lnTo>
                    <a:pt x="852791" y="144671"/>
                  </a:lnTo>
                  <a:lnTo>
                    <a:pt x="863863" y="145105"/>
                  </a:lnTo>
                  <a:lnTo>
                    <a:pt x="875025" y="144671"/>
                  </a:lnTo>
                  <a:lnTo>
                    <a:pt x="875025" y="139116"/>
                  </a:lnTo>
                  <a:close/>
                </a:path>
                <a:path w="1497965" h="247015">
                  <a:moveTo>
                    <a:pt x="875025" y="144671"/>
                  </a:moveTo>
                  <a:lnTo>
                    <a:pt x="863863" y="145105"/>
                  </a:lnTo>
                  <a:lnTo>
                    <a:pt x="875025" y="145105"/>
                  </a:lnTo>
                  <a:lnTo>
                    <a:pt x="875025" y="144671"/>
                  </a:lnTo>
                  <a:close/>
                </a:path>
                <a:path w="1497965" h="247015">
                  <a:moveTo>
                    <a:pt x="863863" y="16062"/>
                  </a:moveTo>
                  <a:lnTo>
                    <a:pt x="817582" y="24229"/>
                  </a:lnTo>
                  <a:lnTo>
                    <a:pt x="786002" y="46553"/>
                  </a:lnTo>
                  <a:lnTo>
                    <a:pt x="774567" y="80583"/>
                  </a:lnTo>
                  <a:lnTo>
                    <a:pt x="775282" y="90078"/>
                  </a:lnTo>
                  <a:lnTo>
                    <a:pt x="799614" y="127681"/>
                  </a:lnTo>
                  <a:lnTo>
                    <a:pt x="839361" y="143131"/>
                  </a:lnTo>
                  <a:lnTo>
                    <a:pt x="851751" y="144671"/>
                  </a:lnTo>
                  <a:lnTo>
                    <a:pt x="852701" y="144671"/>
                  </a:lnTo>
                  <a:lnTo>
                    <a:pt x="852701" y="139116"/>
                  </a:lnTo>
                  <a:lnTo>
                    <a:pt x="904380" y="139116"/>
                  </a:lnTo>
                  <a:lnTo>
                    <a:pt x="910144" y="137210"/>
                  </a:lnTo>
                  <a:lnTo>
                    <a:pt x="919673" y="132854"/>
                  </a:lnTo>
                  <a:lnTo>
                    <a:pt x="928112" y="127681"/>
                  </a:lnTo>
                  <a:lnTo>
                    <a:pt x="928781" y="127137"/>
                  </a:lnTo>
                  <a:lnTo>
                    <a:pt x="863863" y="127137"/>
                  </a:lnTo>
                  <a:lnTo>
                    <a:pt x="854335" y="126780"/>
                  </a:lnTo>
                  <a:lnTo>
                    <a:pt x="815404" y="114478"/>
                  </a:lnTo>
                  <a:lnTo>
                    <a:pt x="796347" y="80583"/>
                  </a:lnTo>
                  <a:lnTo>
                    <a:pt x="796891" y="73862"/>
                  </a:lnTo>
                  <a:lnTo>
                    <a:pt x="821802" y="43184"/>
                  </a:lnTo>
                  <a:lnTo>
                    <a:pt x="863863" y="34302"/>
                  </a:lnTo>
                  <a:lnTo>
                    <a:pt x="928781" y="34302"/>
                  </a:lnTo>
                  <a:lnTo>
                    <a:pt x="928112" y="33758"/>
                  </a:lnTo>
                  <a:lnTo>
                    <a:pt x="888501" y="18104"/>
                  </a:lnTo>
                  <a:lnTo>
                    <a:pt x="876556" y="16572"/>
                  </a:lnTo>
                  <a:lnTo>
                    <a:pt x="863863" y="16062"/>
                  </a:lnTo>
                  <a:close/>
                </a:path>
                <a:path w="1497965" h="247015">
                  <a:moveTo>
                    <a:pt x="904380" y="139116"/>
                  </a:moveTo>
                  <a:lnTo>
                    <a:pt x="875025" y="139116"/>
                  </a:lnTo>
                  <a:lnTo>
                    <a:pt x="875025" y="144671"/>
                  </a:lnTo>
                  <a:lnTo>
                    <a:pt x="876076" y="144671"/>
                  </a:lnTo>
                  <a:lnTo>
                    <a:pt x="888501" y="143131"/>
                  </a:lnTo>
                  <a:lnTo>
                    <a:pt x="899697" y="140664"/>
                  </a:lnTo>
                  <a:lnTo>
                    <a:pt x="904380" y="139116"/>
                  </a:lnTo>
                  <a:close/>
                </a:path>
                <a:path w="1497965" h="247015">
                  <a:moveTo>
                    <a:pt x="928781" y="34302"/>
                  </a:moveTo>
                  <a:lnTo>
                    <a:pt x="863863" y="34302"/>
                  </a:lnTo>
                  <a:lnTo>
                    <a:pt x="873392" y="34659"/>
                  </a:lnTo>
                  <a:lnTo>
                    <a:pt x="882376" y="35731"/>
                  </a:lnTo>
                  <a:lnTo>
                    <a:pt x="917903" y="51351"/>
                  </a:lnTo>
                  <a:lnTo>
                    <a:pt x="931652" y="80583"/>
                  </a:lnTo>
                  <a:lnTo>
                    <a:pt x="931090" y="87321"/>
                  </a:lnTo>
                  <a:lnTo>
                    <a:pt x="905925" y="118255"/>
                  </a:lnTo>
                  <a:lnTo>
                    <a:pt x="863863" y="127137"/>
                  </a:lnTo>
                  <a:lnTo>
                    <a:pt x="928781" y="127137"/>
                  </a:lnTo>
                  <a:lnTo>
                    <a:pt x="952699" y="90078"/>
                  </a:lnTo>
                  <a:lnTo>
                    <a:pt x="953431" y="80583"/>
                  </a:lnTo>
                  <a:lnTo>
                    <a:pt x="952699" y="71106"/>
                  </a:lnTo>
                  <a:lnTo>
                    <a:pt x="950504" y="62275"/>
                  </a:lnTo>
                  <a:lnTo>
                    <a:pt x="946846" y="54091"/>
                  </a:lnTo>
                  <a:lnTo>
                    <a:pt x="941725" y="46553"/>
                  </a:lnTo>
                  <a:lnTo>
                    <a:pt x="935463" y="39747"/>
                  </a:lnTo>
                  <a:lnTo>
                    <a:pt x="928781" y="34302"/>
                  </a:lnTo>
                  <a:close/>
                </a:path>
                <a:path w="1497965" h="247015">
                  <a:moveTo>
                    <a:pt x="1165872" y="134215"/>
                  </a:moveTo>
                  <a:lnTo>
                    <a:pt x="1143276" y="134215"/>
                  </a:lnTo>
                  <a:lnTo>
                    <a:pt x="1143276" y="246652"/>
                  </a:lnTo>
                  <a:lnTo>
                    <a:pt x="1165872" y="246652"/>
                  </a:lnTo>
                  <a:lnTo>
                    <a:pt x="1165872" y="134215"/>
                  </a:lnTo>
                  <a:close/>
                </a:path>
                <a:path w="1497965" h="247015">
                  <a:moveTo>
                    <a:pt x="1207337" y="121692"/>
                  </a:moveTo>
                  <a:lnTo>
                    <a:pt x="1043907" y="121692"/>
                  </a:lnTo>
                  <a:lnTo>
                    <a:pt x="1043907" y="140477"/>
                  </a:lnTo>
                  <a:lnTo>
                    <a:pt x="1143276" y="140477"/>
                  </a:lnTo>
                  <a:lnTo>
                    <a:pt x="1143276" y="134215"/>
                  </a:lnTo>
                  <a:lnTo>
                    <a:pt x="1266330" y="134215"/>
                  </a:lnTo>
                  <a:lnTo>
                    <a:pt x="1266330" y="133399"/>
                  </a:lnTo>
                  <a:lnTo>
                    <a:pt x="1227943" y="133399"/>
                  </a:lnTo>
                  <a:lnTo>
                    <a:pt x="1205347" y="130404"/>
                  </a:lnTo>
                  <a:lnTo>
                    <a:pt x="1207337" y="121692"/>
                  </a:lnTo>
                  <a:close/>
                </a:path>
                <a:path w="1497965" h="247015">
                  <a:moveTo>
                    <a:pt x="1266330" y="134215"/>
                  </a:moveTo>
                  <a:lnTo>
                    <a:pt x="1165872" y="134215"/>
                  </a:lnTo>
                  <a:lnTo>
                    <a:pt x="1165872" y="140477"/>
                  </a:lnTo>
                  <a:lnTo>
                    <a:pt x="1266330" y="140477"/>
                  </a:lnTo>
                  <a:lnTo>
                    <a:pt x="1266330" y="134215"/>
                  </a:lnTo>
                  <a:close/>
                </a:path>
                <a:path w="1497965" h="247015">
                  <a:moveTo>
                    <a:pt x="1225766" y="16062"/>
                  </a:moveTo>
                  <a:lnTo>
                    <a:pt x="1214876" y="16062"/>
                  </a:lnTo>
                  <a:lnTo>
                    <a:pt x="1214836" y="34302"/>
                  </a:lnTo>
                  <a:lnTo>
                    <a:pt x="1214733" y="50705"/>
                  </a:lnTo>
                  <a:lnTo>
                    <a:pt x="1212851" y="90027"/>
                  </a:lnTo>
                  <a:lnTo>
                    <a:pt x="1205347" y="130404"/>
                  </a:lnTo>
                  <a:lnTo>
                    <a:pt x="1227943" y="133399"/>
                  </a:lnTo>
                  <a:lnTo>
                    <a:pt x="1234477" y="95829"/>
                  </a:lnTo>
                  <a:lnTo>
                    <a:pt x="1236894" y="57528"/>
                  </a:lnTo>
                  <a:lnTo>
                    <a:pt x="1237178" y="34302"/>
                  </a:lnTo>
                  <a:lnTo>
                    <a:pt x="1225766" y="34302"/>
                  </a:lnTo>
                  <a:lnTo>
                    <a:pt x="1225766" y="16062"/>
                  </a:lnTo>
                  <a:close/>
                </a:path>
                <a:path w="1497965" h="247015">
                  <a:moveTo>
                    <a:pt x="1266330" y="121692"/>
                  </a:moveTo>
                  <a:lnTo>
                    <a:pt x="1230387" y="121692"/>
                  </a:lnTo>
                  <a:lnTo>
                    <a:pt x="1230087" y="123292"/>
                  </a:lnTo>
                  <a:lnTo>
                    <a:pt x="1227943" y="133399"/>
                  </a:lnTo>
                  <a:lnTo>
                    <a:pt x="1266330" y="133399"/>
                  </a:lnTo>
                  <a:lnTo>
                    <a:pt x="1266330" y="121692"/>
                  </a:lnTo>
                  <a:close/>
                </a:path>
                <a:path w="1497965" h="247015">
                  <a:moveTo>
                    <a:pt x="1214876" y="16062"/>
                  </a:moveTo>
                  <a:lnTo>
                    <a:pt x="1071676" y="16062"/>
                  </a:lnTo>
                  <a:lnTo>
                    <a:pt x="1071676" y="34302"/>
                  </a:lnTo>
                  <a:lnTo>
                    <a:pt x="1214836" y="34302"/>
                  </a:lnTo>
                  <a:lnTo>
                    <a:pt x="1214876" y="16062"/>
                  </a:lnTo>
                  <a:close/>
                </a:path>
                <a:path w="1497965" h="247015">
                  <a:moveTo>
                    <a:pt x="1237200" y="16062"/>
                  </a:moveTo>
                  <a:lnTo>
                    <a:pt x="1225766" y="16062"/>
                  </a:lnTo>
                  <a:lnTo>
                    <a:pt x="1225766" y="34302"/>
                  </a:lnTo>
                  <a:lnTo>
                    <a:pt x="1237178" y="34302"/>
                  </a:lnTo>
                  <a:lnTo>
                    <a:pt x="1237200" y="16062"/>
                  </a:lnTo>
                  <a:close/>
                </a:path>
                <a:path w="1497965" h="247015">
                  <a:moveTo>
                    <a:pt x="1496898" y="0"/>
                  </a:moveTo>
                  <a:lnTo>
                    <a:pt x="1474302" y="0"/>
                  </a:lnTo>
                  <a:lnTo>
                    <a:pt x="1474302" y="145650"/>
                  </a:lnTo>
                  <a:lnTo>
                    <a:pt x="1496898" y="145650"/>
                  </a:lnTo>
                  <a:lnTo>
                    <a:pt x="1496898" y="70783"/>
                  </a:lnTo>
                  <a:lnTo>
                    <a:pt x="1478930" y="70783"/>
                  </a:lnTo>
                  <a:lnTo>
                    <a:pt x="1478930" y="51998"/>
                  </a:lnTo>
                  <a:lnTo>
                    <a:pt x="1496898" y="51998"/>
                  </a:lnTo>
                  <a:lnTo>
                    <a:pt x="1496898" y="0"/>
                  </a:lnTo>
                  <a:close/>
                </a:path>
                <a:path w="1497965" h="247015">
                  <a:moveTo>
                    <a:pt x="1360505" y="13884"/>
                  </a:moveTo>
                  <a:lnTo>
                    <a:pt x="1356421" y="13884"/>
                  </a:lnTo>
                  <a:lnTo>
                    <a:pt x="1356421" y="39202"/>
                  </a:lnTo>
                  <a:lnTo>
                    <a:pt x="1356007" y="46978"/>
                  </a:lnTo>
                  <a:lnTo>
                    <a:pt x="1339338" y="90452"/>
                  </a:lnTo>
                  <a:lnTo>
                    <a:pt x="1303283" y="119565"/>
                  </a:lnTo>
                  <a:lnTo>
                    <a:pt x="1294077" y="123326"/>
                  </a:lnTo>
                  <a:lnTo>
                    <a:pt x="1306056" y="141566"/>
                  </a:lnTo>
                  <a:lnTo>
                    <a:pt x="1342536" y="118697"/>
                  </a:lnTo>
                  <a:lnTo>
                    <a:pt x="1366494" y="83306"/>
                  </a:lnTo>
                  <a:lnTo>
                    <a:pt x="1368136" y="78865"/>
                  </a:lnTo>
                  <a:lnTo>
                    <a:pt x="1368238" y="78586"/>
                  </a:lnTo>
                  <a:lnTo>
                    <a:pt x="1365099" y="70034"/>
                  </a:lnTo>
                  <a:lnTo>
                    <a:pt x="1362546" y="59893"/>
                  </a:lnTo>
                  <a:lnTo>
                    <a:pt x="1361015" y="49344"/>
                  </a:lnTo>
                  <a:lnTo>
                    <a:pt x="1360543" y="39202"/>
                  </a:lnTo>
                  <a:lnTo>
                    <a:pt x="1360505" y="13884"/>
                  </a:lnTo>
                  <a:close/>
                </a:path>
                <a:path w="1497965" h="247015">
                  <a:moveTo>
                    <a:pt x="1378745" y="13884"/>
                  </a:moveTo>
                  <a:lnTo>
                    <a:pt x="1375206" y="13884"/>
                  </a:lnTo>
                  <a:lnTo>
                    <a:pt x="1375206" y="39202"/>
                  </a:lnTo>
                  <a:lnTo>
                    <a:pt x="1374845" y="46978"/>
                  </a:lnTo>
                  <a:lnTo>
                    <a:pt x="1374776" y="48476"/>
                  </a:lnTo>
                  <a:lnTo>
                    <a:pt x="1374661" y="50943"/>
                  </a:lnTo>
                  <a:lnTo>
                    <a:pt x="1373028" y="62207"/>
                  </a:lnTo>
                  <a:lnTo>
                    <a:pt x="1370305" y="72995"/>
                  </a:lnTo>
                  <a:lnTo>
                    <a:pt x="1368238" y="78586"/>
                  </a:lnTo>
                  <a:lnTo>
                    <a:pt x="1368672" y="79767"/>
                  </a:lnTo>
                  <a:lnTo>
                    <a:pt x="1391813" y="112708"/>
                  </a:lnTo>
                  <a:lnTo>
                    <a:pt x="1426660" y="134215"/>
                  </a:lnTo>
                  <a:lnTo>
                    <a:pt x="1438911" y="116520"/>
                  </a:lnTo>
                  <a:lnTo>
                    <a:pt x="1430199" y="113168"/>
                  </a:lnTo>
                  <a:lnTo>
                    <a:pt x="1422032" y="109101"/>
                  </a:lnTo>
                  <a:lnTo>
                    <a:pt x="1390536" y="78865"/>
                  </a:lnTo>
                  <a:lnTo>
                    <a:pt x="1378790" y="39202"/>
                  </a:lnTo>
                  <a:lnTo>
                    <a:pt x="1378745" y="13884"/>
                  </a:lnTo>
                  <a:close/>
                </a:path>
                <a:path w="1497965" h="247015">
                  <a:moveTo>
                    <a:pt x="1375206" y="13884"/>
                  </a:moveTo>
                  <a:lnTo>
                    <a:pt x="1360505" y="13884"/>
                  </a:lnTo>
                  <a:lnTo>
                    <a:pt x="1360543" y="39202"/>
                  </a:lnTo>
                  <a:lnTo>
                    <a:pt x="1368238" y="78586"/>
                  </a:lnTo>
                  <a:lnTo>
                    <a:pt x="1370305" y="72995"/>
                  </a:lnTo>
                  <a:lnTo>
                    <a:pt x="1373028" y="62207"/>
                  </a:lnTo>
                  <a:lnTo>
                    <a:pt x="1374661" y="50943"/>
                  </a:lnTo>
                  <a:lnTo>
                    <a:pt x="1375206" y="39202"/>
                  </a:lnTo>
                  <a:lnTo>
                    <a:pt x="1375206" y="13884"/>
                  </a:lnTo>
                  <a:close/>
                </a:path>
                <a:path w="1497965" h="247015">
                  <a:moveTo>
                    <a:pt x="1474302" y="51998"/>
                  </a:moveTo>
                  <a:lnTo>
                    <a:pt x="1420670" y="51998"/>
                  </a:lnTo>
                  <a:lnTo>
                    <a:pt x="1420670" y="70783"/>
                  </a:lnTo>
                  <a:lnTo>
                    <a:pt x="1474302" y="70783"/>
                  </a:lnTo>
                  <a:lnTo>
                    <a:pt x="1474302" y="51998"/>
                  </a:lnTo>
                  <a:close/>
                </a:path>
                <a:path w="1497965" h="247015">
                  <a:moveTo>
                    <a:pt x="1496898" y="51998"/>
                  </a:moveTo>
                  <a:lnTo>
                    <a:pt x="1478930" y="51998"/>
                  </a:lnTo>
                  <a:lnTo>
                    <a:pt x="1478930" y="70783"/>
                  </a:lnTo>
                  <a:lnTo>
                    <a:pt x="1496898" y="70783"/>
                  </a:lnTo>
                  <a:lnTo>
                    <a:pt x="1496898" y="51998"/>
                  </a:lnTo>
                  <a:close/>
                </a:path>
                <a:path w="1497965" h="247015">
                  <a:moveTo>
                    <a:pt x="1415770" y="153000"/>
                  </a:moveTo>
                  <a:lnTo>
                    <a:pt x="1367634" y="159891"/>
                  </a:lnTo>
                  <a:lnTo>
                    <a:pt x="1335186" y="189140"/>
                  </a:lnTo>
                  <a:lnTo>
                    <a:pt x="1333825" y="199554"/>
                  </a:lnTo>
                  <a:lnTo>
                    <a:pt x="1335186" y="209848"/>
                  </a:lnTo>
                  <a:lnTo>
                    <a:pt x="1367634" y="238944"/>
                  </a:lnTo>
                  <a:lnTo>
                    <a:pt x="1415770" y="245835"/>
                  </a:lnTo>
                  <a:lnTo>
                    <a:pt x="1433806" y="245069"/>
                  </a:lnTo>
                  <a:lnTo>
                    <a:pt x="1449800" y="242772"/>
                  </a:lnTo>
                  <a:lnTo>
                    <a:pt x="1463753" y="238944"/>
                  </a:lnTo>
                  <a:lnTo>
                    <a:pt x="1475663" y="233584"/>
                  </a:lnTo>
                  <a:lnTo>
                    <a:pt x="1483870" y="227867"/>
                  </a:lnTo>
                  <a:lnTo>
                    <a:pt x="1415770" y="227867"/>
                  </a:lnTo>
                  <a:lnTo>
                    <a:pt x="1406837" y="227663"/>
                  </a:lnTo>
                  <a:lnTo>
                    <a:pt x="1368127" y="218974"/>
                  </a:lnTo>
                  <a:lnTo>
                    <a:pt x="1356149" y="205361"/>
                  </a:lnTo>
                  <a:lnTo>
                    <a:pt x="1356149" y="193564"/>
                  </a:lnTo>
                  <a:lnTo>
                    <a:pt x="1390911" y="172959"/>
                  </a:lnTo>
                  <a:lnTo>
                    <a:pt x="1415770" y="170968"/>
                  </a:lnTo>
                  <a:lnTo>
                    <a:pt x="1483849" y="170968"/>
                  </a:lnTo>
                  <a:lnTo>
                    <a:pt x="1475663" y="165251"/>
                  </a:lnTo>
                  <a:lnTo>
                    <a:pt x="1463753" y="159891"/>
                  </a:lnTo>
                  <a:lnTo>
                    <a:pt x="1449800" y="156063"/>
                  </a:lnTo>
                  <a:lnTo>
                    <a:pt x="1433806" y="153766"/>
                  </a:lnTo>
                  <a:lnTo>
                    <a:pt x="1415770" y="153000"/>
                  </a:lnTo>
                  <a:close/>
                </a:path>
                <a:path w="1497965" h="247015">
                  <a:moveTo>
                    <a:pt x="1483849" y="170968"/>
                  </a:moveTo>
                  <a:lnTo>
                    <a:pt x="1415770" y="170968"/>
                  </a:lnTo>
                  <a:lnTo>
                    <a:pt x="1424805" y="171189"/>
                  </a:lnTo>
                  <a:lnTo>
                    <a:pt x="1433125" y="171853"/>
                  </a:lnTo>
                  <a:lnTo>
                    <a:pt x="1468041" y="184308"/>
                  </a:lnTo>
                  <a:lnTo>
                    <a:pt x="1472941" y="188482"/>
                  </a:lnTo>
                  <a:lnTo>
                    <a:pt x="1475391" y="193564"/>
                  </a:lnTo>
                  <a:lnTo>
                    <a:pt x="1475391" y="205361"/>
                  </a:lnTo>
                  <a:lnTo>
                    <a:pt x="1440731" y="226029"/>
                  </a:lnTo>
                  <a:lnTo>
                    <a:pt x="1415770" y="227867"/>
                  </a:lnTo>
                  <a:lnTo>
                    <a:pt x="1483870" y="227867"/>
                  </a:lnTo>
                  <a:lnTo>
                    <a:pt x="1485311" y="226863"/>
                  </a:lnTo>
                  <a:lnTo>
                    <a:pt x="1492182" y="218974"/>
                  </a:lnTo>
                  <a:lnTo>
                    <a:pt x="1496337" y="209848"/>
                  </a:lnTo>
                  <a:lnTo>
                    <a:pt x="1497715" y="199554"/>
                  </a:lnTo>
                  <a:lnTo>
                    <a:pt x="1496337" y="189140"/>
                  </a:lnTo>
                  <a:lnTo>
                    <a:pt x="1492202" y="179952"/>
                  </a:lnTo>
                  <a:lnTo>
                    <a:pt x="1485311" y="171989"/>
                  </a:lnTo>
                  <a:lnTo>
                    <a:pt x="1483849" y="170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16072547" y="839241"/>
            <a:ext cx="352425" cy="172720"/>
          </a:xfrm>
          <a:custGeom>
            <a:avLst/>
            <a:gdLst/>
            <a:ahLst/>
            <a:cxnLst/>
            <a:rect l="l" t="t" r="r" b="b"/>
            <a:pathLst>
              <a:path w="352425" h="172719">
                <a:moveTo>
                  <a:pt x="89787" y="0"/>
                </a:moveTo>
                <a:lnTo>
                  <a:pt x="73907" y="0"/>
                </a:lnTo>
                <a:lnTo>
                  <a:pt x="65966" y="1134"/>
                </a:lnTo>
                <a:lnTo>
                  <a:pt x="50260" y="5671"/>
                </a:lnTo>
                <a:lnTo>
                  <a:pt x="42843" y="9162"/>
                </a:lnTo>
                <a:lnTo>
                  <a:pt x="35862" y="13873"/>
                </a:lnTo>
                <a:lnTo>
                  <a:pt x="28882" y="18411"/>
                </a:lnTo>
                <a:lnTo>
                  <a:pt x="4450" y="54710"/>
                </a:lnTo>
                <a:lnTo>
                  <a:pt x="0" y="84814"/>
                </a:lnTo>
                <a:lnTo>
                  <a:pt x="278" y="92994"/>
                </a:lnTo>
                <a:lnTo>
                  <a:pt x="13432" y="133438"/>
                </a:lnTo>
                <a:lnTo>
                  <a:pt x="42843" y="160291"/>
                </a:lnTo>
                <a:lnTo>
                  <a:pt x="73907" y="169366"/>
                </a:lnTo>
                <a:lnTo>
                  <a:pt x="89787" y="169366"/>
                </a:lnTo>
                <a:lnTo>
                  <a:pt x="128006" y="155754"/>
                </a:lnTo>
                <a:lnTo>
                  <a:pt x="142748" y="143451"/>
                </a:lnTo>
                <a:lnTo>
                  <a:pt x="75303" y="143451"/>
                </a:lnTo>
                <a:lnTo>
                  <a:pt x="69107" y="142142"/>
                </a:lnTo>
                <a:lnTo>
                  <a:pt x="40661" y="116052"/>
                </a:lnTo>
                <a:lnTo>
                  <a:pt x="34815" y="93714"/>
                </a:lnTo>
                <a:lnTo>
                  <a:pt x="34815" y="75913"/>
                </a:lnTo>
                <a:lnTo>
                  <a:pt x="52354" y="36648"/>
                </a:lnTo>
                <a:lnTo>
                  <a:pt x="63087" y="30103"/>
                </a:lnTo>
                <a:lnTo>
                  <a:pt x="68846" y="27311"/>
                </a:lnTo>
                <a:lnTo>
                  <a:pt x="75128" y="25915"/>
                </a:lnTo>
                <a:lnTo>
                  <a:pt x="142638" y="25915"/>
                </a:lnTo>
                <a:lnTo>
                  <a:pt x="141182" y="24083"/>
                </a:lnTo>
                <a:lnTo>
                  <a:pt x="134987" y="18411"/>
                </a:lnTo>
                <a:lnTo>
                  <a:pt x="128006" y="13873"/>
                </a:lnTo>
                <a:lnTo>
                  <a:pt x="121025" y="9162"/>
                </a:lnTo>
                <a:lnTo>
                  <a:pt x="113521" y="5671"/>
                </a:lnTo>
                <a:lnTo>
                  <a:pt x="97641" y="1134"/>
                </a:lnTo>
                <a:lnTo>
                  <a:pt x="89787" y="0"/>
                </a:lnTo>
                <a:close/>
              </a:path>
              <a:path w="352425" h="172719">
                <a:moveTo>
                  <a:pt x="142638" y="25915"/>
                </a:moveTo>
                <a:lnTo>
                  <a:pt x="88566" y="25915"/>
                </a:lnTo>
                <a:lnTo>
                  <a:pt x="94761" y="27311"/>
                </a:lnTo>
                <a:lnTo>
                  <a:pt x="100520" y="30103"/>
                </a:lnTo>
                <a:lnTo>
                  <a:pt x="106453" y="32721"/>
                </a:lnTo>
                <a:lnTo>
                  <a:pt x="111514" y="36648"/>
                </a:lnTo>
                <a:lnTo>
                  <a:pt x="115757" y="41948"/>
                </a:lnTo>
                <a:lnTo>
                  <a:pt x="120066" y="47118"/>
                </a:lnTo>
                <a:lnTo>
                  <a:pt x="123381" y="53401"/>
                </a:lnTo>
                <a:lnTo>
                  <a:pt x="125650" y="60731"/>
                </a:lnTo>
                <a:lnTo>
                  <a:pt x="128093" y="67886"/>
                </a:lnTo>
                <a:lnTo>
                  <a:pt x="129315" y="75913"/>
                </a:lnTo>
                <a:lnTo>
                  <a:pt x="129315" y="93714"/>
                </a:lnTo>
                <a:lnTo>
                  <a:pt x="128093" y="101742"/>
                </a:lnTo>
                <a:lnTo>
                  <a:pt x="125650" y="108897"/>
                </a:lnTo>
                <a:lnTo>
                  <a:pt x="123381" y="116052"/>
                </a:lnTo>
                <a:lnTo>
                  <a:pt x="120066" y="122247"/>
                </a:lnTo>
                <a:lnTo>
                  <a:pt x="115703" y="127483"/>
                </a:lnTo>
                <a:lnTo>
                  <a:pt x="111514" y="132718"/>
                </a:lnTo>
                <a:lnTo>
                  <a:pt x="106453" y="136732"/>
                </a:lnTo>
                <a:lnTo>
                  <a:pt x="100520" y="139524"/>
                </a:lnTo>
                <a:lnTo>
                  <a:pt x="94761" y="142142"/>
                </a:lnTo>
                <a:lnTo>
                  <a:pt x="88566" y="143451"/>
                </a:lnTo>
                <a:lnTo>
                  <a:pt x="142748" y="143451"/>
                </a:lnTo>
                <a:lnTo>
                  <a:pt x="161480" y="108177"/>
                </a:lnTo>
                <a:lnTo>
                  <a:pt x="163754" y="93714"/>
                </a:lnTo>
                <a:lnTo>
                  <a:pt x="163836" y="92994"/>
                </a:lnTo>
                <a:lnTo>
                  <a:pt x="164131" y="84814"/>
                </a:lnTo>
                <a:lnTo>
                  <a:pt x="163836" y="76650"/>
                </a:lnTo>
                <a:lnTo>
                  <a:pt x="162953" y="68911"/>
                </a:lnTo>
                <a:lnTo>
                  <a:pt x="146592" y="30889"/>
                </a:lnTo>
                <a:lnTo>
                  <a:pt x="142638" y="25915"/>
                </a:lnTo>
                <a:close/>
              </a:path>
              <a:path w="352425" h="172719">
                <a:moveTo>
                  <a:pt x="220170" y="122771"/>
                </a:moveTo>
                <a:lnTo>
                  <a:pt x="209699" y="149995"/>
                </a:lnTo>
                <a:lnTo>
                  <a:pt x="215109" y="153136"/>
                </a:lnTo>
                <a:lnTo>
                  <a:pt x="221217" y="156365"/>
                </a:lnTo>
                <a:lnTo>
                  <a:pt x="257833" y="169710"/>
                </a:lnTo>
                <a:lnTo>
                  <a:pt x="282298" y="172606"/>
                </a:lnTo>
                <a:lnTo>
                  <a:pt x="288231" y="172606"/>
                </a:lnTo>
                <a:lnTo>
                  <a:pt x="326368" y="161415"/>
                </a:lnTo>
                <a:lnTo>
                  <a:pt x="343982" y="145021"/>
                </a:lnTo>
                <a:lnTo>
                  <a:pt x="274881" y="145021"/>
                </a:lnTo>
                <a:lnTo>
                  <a:pt x="268249" y="144061"/>
                </a:lnTo>
                <a:lnTo>
                  <a:pt x="254462" y="140222"/>
                </a:lnTo>
                <a:lnTo>
                  <a:pt x="247569" y="137604"/>
                </a:lnTo>
                <a:lnTo>
                  <a:pt x="233608" y="130973"/>
                </a:lnTo>
                <a:lnTo>
                  <a:pt x="226802" y="127134"/>
                </a:lnTo>
                <a:lnTo>
                  <a:pt x="220170" y="122771"/>
                </a:lnTo>
                <a:close/>
              </a:path>
              <a:path w="352425" h="172719">
                <a:moveTo>
                  <a:pt x="345642" y="91445"/>
                </a:moveTo>
                <a:lnTo>
                  <a:pt x="272437" y="91445"/>
                </a:lnTo>
                <a:lnTo>
                  <a:pt x="279593" y="91620"/>
                </a:lnTo>
                <a:lnTo>
                  <a:pt x="288264" y="92160"/>
                </a:lnTo>
                <a:lnTo>
                  <a:pt x="319033" y="109071"/>
                </a:lnTo>
                <a:lnTo>
                  <a:pt x="318858" y="116750"/>
                </a:lnTo>
                <a:lnTo>
                  <a:pt x="318858" y="121636"/>
                </a:lnTo>
                <a:lnTo>
                  <a:pt x="285701" y="145021"/>
                </a:lnTo>
                <a:lnTo>
                  <a:pt x="343982" y="145021"/>
                </a:lnTo>
                <a:lnTo>
                  <a:pt x="346868" y="139524"/>
                </a:lnTo>
                <a:lnTo>
                  <a:pt x="350533" y="132369"/>
                </a:lnTo>
                <a:lnTo>
                  <a:pt x="352365" y="124778"/>
                </a:lnTo>
                <a:lnTo>
                  <a:pt x="352365" y="107850"/>
                </a:lnTo>
                <a:lnTo>
                  <a:pt x="350533" y="100171"/>
                </a:lnTo>
                <a:lnTo>
                  <a:pt x="346868" y="93714"/>
                </a:lnTo>
                <a:lnTo>
                  <a:pt x="345736" y="91620"/>
                </a:lnTo>
                <a:lnTo>
                  <a:pt x="345642" y="91445"/>
                </a:lnTo>
                <a:close/>
              </a:path>
              <a:path w="352425" h="172719">
                <a:moveTo>
                  <a:pt x="287446" y="64134"/>
                </a:moveTo>
                <a:lnTo>
                  <a:pt x="279249" y="64134"/>
                </a:lnTo>
                <a:lnTo>
                  <a:pt x="270889" y="64657"/>
                </a:lnTo>
                <a:lnTo>
                  <a:pt x="262365" y="65704"/>
                </a:lnTo>
                <a:lnTo>
                  <a:pt x="253677" y="67275"/>
                </a:lnTo>
                <a:lnTo>
                  <a:pt x="252630" y="67517"/>
                </a:lnTo>
                <a:lnTo>
                  <a:pt x="252630" y="82981"/>
                </a:lnTo>
                <a:lnTo>
                  <a:pt x="221479" y="91882"/>
                </a:lnTo>
                <a:lnTo>
                  <a:pt x="221479" y="103138"/>
                </a:lnTo>
                <a:lnTo>
                  <a:pt x="228111" y="100869"/>
                </a:lnTo>
                <a:lnTo>
                  <a:pt x="234481" y="98862"/>
                </a:lnTo>
                <a:lnTo>
                  <a:pt x="246697" y="95372"/>
                </a:lnTo>
                <a:lnTo>
                  <a:pt x="252892" y="93976"/>
                </a:lnTo>
                <a:lnTo>
                  <a:pt x="265631" y="91882"/>
                </a:lnTo>
                <a:lnTo>
                  <a:pt x="272437" y="91445"/>
                </a:lnTo>
                <a:lnTo>
                  <a:pt x="345642" y="91445"/>
                </a:lnTo>
                <a:lnTo>
                  <a:pt x="343378" y="87257"/>
                </a:lnTo>
                <a:lnTo>
                  <a:pt x="338491" y="81934"/>
                </a:lnTo>
                <a:lnTo>
                  <a:pt x="332209" y="77746"/>
                </a:lnTo>
                <a:lnTo>
                  <a:pt x="326101" y="73383"/>
                </a:lnTo>
                <a:lnTo>
                  <a:pt x="319120" y="70067"/>
                </a:lnTo>
                <a:lnTo>
                  <a:pt x="303414" y="65530"/>
                </a:lnTo>
                <a:lnTo>
                  <a:pt x="295473" y="64308"/>
                </a:lnTo>
                <a:lnTo>
                  <a:pt x="287446" y="64134"/>
                </a:lnTo>
                <a:close/>
              </a:path>
              <a:path w="352425" h="172719">
                <a:moveTo>
                  <a:pt x="252630" y="67517"/>
                </a:moveTo>
                <a:lnTo>
                  <a:pt x="245186" y="69238"/>
                </a:lnTo>
                <a:lnTo>
                  <a:pt x="236989" y="71463"/>
                </a:lnTo>
                <a:lnTo>
                  <a:pt x="229087" y="73950"/>
                </a:lnTo>
                <a:lnTo>
                  <a:pt x="221479" y="76699"/>
                </a:lnTo>
                <a:lnTo>
                  <a:pt x="221479" y="91882"/>
                </a:lnTo>
                <a:lnTo>
                  <a:pt x="252630" y="82981"/>
                </a:lnTo>
                <a:lnTo>
                  <a:pt x="252630" y="67517"/>
                </a:lnTo>
                <a:close/>
              </a:path>
              <a:path w="352425" h="172719">
                <a:moveTo>
                  <a:pt x="229071" y="3664"/>
                </a:moveTo>
                <a:lnTo>
                  <a:pt x="221479" y="3664"/>
                </a:lnTo>
                <a:lnTo>
                  <a:pt x="221479" y="76699"/>
                </a:lnTo>
                <a:lnTo>
                  <a:pt x="229087" y="73950"/>
                </a:lnTo>
                <a:lnTo>
                  <a:pt x="236989" y="71463"/>
                </a:lnTo>
                <a:lnTo>
                  <a:pt x="245186" y="69238"/>
                </a:lnTo>
                <a:lnTo>
                  <a:pt x="252630" y="67517"/>
                </a:lnTo>
                <a:lnTo>
                  <a:pt x="252630" y="31412"/>
                </a:lnTo>
                <a:lnTo>
                  <a:pt x="229071" y="31412"/>
                </a:lnTo>
                <a:lnTo>
                  <a:pt x="229071" y="3664"/>
                </a:lnTo>
                <a:close/>
              </a:path>
              <a:path w="352425" h="172719">
                <a:moveTo>
                  <a:pt x="252630" y="3664"/>
                </a:moveTo>
                <a:lnTo>
                  <a:pt x="229071" y="3664"/>
                </a:lnTo>
                <a:lnTo>
                  <a:pt x="229071" y="31412"/>
                </a:lnTo>
                <a:lnTo>
                  <a:pt x="252630" y="31412"/>
                </a:lnTo>
                <a:lnTo>
                  <a:pt x="252630" y="3664"/>
                </a:lnTo>
                <a:close/>
              </a:path>
              <a:path w="352425" h="172719">
                <a:moveTo>
                  <a:pt x="346344" y="3664"/>
                </a:moveTo>
                <a:lnTo>
                  <a:pt x="252630" y="3664"/>
                </a:lnTo>
                <a:lnTo>
                  <a:pt x="252630" y="31412"/>
                </a:lnTo>
                <a:lnTo>
                  <a:pt x="346344" y="31412"/>
                </a:lnTo>
                <a:lnTo>
                  <a:pt x="346344" y="3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6735071" y="769589"/>
            <a:ext cx="1270635" cy="246379"/>
          </a:xfrm>
          <a:custGeom>
            <a:avLst/>
            <a:gdLst/>
            <a:ahLst/>
            <a:cxnLst/>
            <a:rect l="l" t="t" r="r" b="b"/>
            <a:pathLst>
              <a:path w="1270634" h="246380">
                <a:moveTo>
                  <a:pt x="74594" y="43014"/>
                </a:moveTo>
                <a:lnTo>
                  <a:pt x="70510" y="43014"/>
                </a:lnTo>
                <a:lnTo>
                  <a:pt x="70510" y="46553"/>
                </a:lnTo>
                <a:lnTo>
                  <a:pt x="70051" y="52985"/>
                </a:lnTo>
                <a:lnTo>
                  <a:pt x="68673" y="59212"/>
                </a:lnTo>
                <a:lnTo>
                  <a:pt x="66376" y="65236"/>
                </a:lnTo>
                <a:lnTo>
                  <a:pt x="63160" y="71055"/>
                </a:lnTo>
                <a:lnTo>
                  <a:pt x="59237" y="76412"/>
                </a:lnTo>
                <a:lnTo>
                  <a:pt x="59110" y="76585"/>
                </a:lnTo>
                <a:lnTo>
                  <a:pt x="20009" y="101036"/>
                </a:lnTo>
                <a:lnTo>
                  <a:pt x="11434" y="103452"/>
                </a:lnTo>
                <a:lnTo>
                  <a:pt x="20962" y="121148"/>
                </a:lnTo>
                <a:lnTo>
                  <a:pt x="56898" y="105358"/>
                </a:lnTo>
                <a:lnTo>
                  <a:pt x="82091" y="76585"/>
                </a:lnTo>
                <a:lnTo>
                  <a:pt x="82173" y="76412"/>
                </a:lnTo>
                <a:lnTo>
                  <a:pt x="79341" y="70749"/>
                </a:lnTo>
                <a:lnTo>
                  <a:pt x="76704" y="63024"/>
                </a:lnTo>
                <a:lnTo>
                  <a:pt x="75202" y="55367"/>
                </a:lnTo>
                <a:lnTo>
                  <a:pt x="75107" y="54720"/>
                </a:lnTo>
                <a:lnTo>
                  <a:pt x="74594" y="46553"/>
                </a:lnTo>
                <a:lnTo>
                  <a:pt x="74594" y="43014"/>
                </a:lnTo>
                <a:close/>
              </a:path>
              <a:path w="1270634" h="246380">
                <a:moveTo>
                  <a:pt x="93107" y="43014"/>
                </a:moveTo>
                <a:lnTo>
                  <a:pt x="89023" y="43014"/>
                </a:lnTo>
                <a:lnTo>
                  <a:pt x="89023" y="46553"/>
                </a:lnTo>
                <a:lnTo>
                  <a:pt x="88638" y="52985"/>
                </a:lnTo>
                <a:lnTo>
                  <a:pt x="82173" y="76412"/>
                </a:lnTo>
                <a:lnTo>
                  <a:pt x="83034" y="78133"/>
                </a:lnTo>
                <a:lnTo>
                  <a:pt x="114665" y="107365"/>
                </a:lnTo>
                <a:lnTo>
                  <a:pt x="142383" y="117881"/>
                </a:lnTo>
                <a:lnTo>
                  <a:pt x="151639" y="100185"/>
                </a:lnTo>
                <a:lnTo>
                  <a:pt x="143182" y="97905"/>
                </a:lnTo>
                <a:lnTo>
                  <a:pt x="135236" y="95148"/>
                </a:lnTo>
                <a:lnTo>
                  <a:pt x="100457" y="69694"/>
                </a:lnTo>
                <a:lnTo>
                  <a:pt x="93182" y="54959"/>
                </a:lnTo>
                <a:lnTo>
                  <a:pt x="93107" y="43014"/>
                </a:lnTo>
                <a:close/>
              </a:path>
              <a:path w="1270634" h="246380">
                <a:moveTo>
                  <a:pt x="89023" y="43014"/>
                </a:moveTo>
                <a:lnTo>
                  <a:pt x="74594" y="43014"/>
                </a:lnTo>
                <a:lnTo>
                  <a:pt x="74594" y="46553"/>
                </a:lnTo>
                <a:lnTo>
                  <a:pt x="74998" y="52985"/>
                </a:lnTo>
                <a:lnTo>
                  <a:pt x="75107" y="54720"/>
                </a:lnTo>
                <a:lnTo>
                  <a:pt x="75202" y="55367"/>
                </a:lnTo>
                <a:lnTo>
                  <a:pt x="76588" y="62434"/>
                </a:lnTo>
                <a:lnTo>
                  <a:pt x="76704" y="63024"/>
                </a:lnTo>
                <a:lnTo>
                  <a:pt x="79341" y="70749"/>
                </a:lnTo>
                <a:lnTo>
                  <a:pt x="82173" y="76412"/>
                </a:lnTo>
                <a:lnTo>
                  <a:pt x="84276" y="71974"/>
                </a:lnTo>
                <a:lnTo>
                  <a:pt x="86913" y="63840"/>
                </a:lnTo>
                <a:lnTo>
                  <a:pt x="88496" y="55367"/>
                </a:lnTo>
                <a:lnTo>
                  <a:pt x="89023" y="46553"/>
                </a:lnTo>
                <a:lnTo>
                  <a:pt x="89023" y="43014"/>
                </a:lnTo>
                <a:close/>
              </a:path>
              <a:path w="1270634" h="246380">
                <a:moveTo>
                  <a:pt x="70510" y="28041"/>
                </a:moveTo>
                <a:lnTo>
                  <a:pt x="16606" y="28041"/>
                </a:lnTo>
                <a:lnTo>
                  <a:pt x="16606" y="45736"/>
                </a:lnTo>
                <a:lnTo>
                  <a:pt x="70510" y="45736"/>
                </a:lnTo>
                <a:lnTo>
                  <a:pt x="70510" y="43014"/>
                </a:lnTo>
                <a:lnTo>
                  <a:pt x="147011" y="43014"/>
                </a:lnTo>
                <a:lnTo>
                  <a:pt x="147011" y="40019"/>
                </a:lnTo>
                <a:lnTo>
                  <a:pt x="70510" y="40019"/>
                </a:lnTo>
                <a:lnTo>
                  <a:pt x="70510" y="28041"/>
                </a:lnTo>
                <a:close/>
              </a:path>
              <a:path w="1270634" h="246380">
                <a:moveTo>
                  <a:pt x="147011" y="43014"/>
                </a:moveTo>
                <a:lnTo>
                  <a:pt x="93107" y="43014"/>
                </a:lnTo>
                <a:lnTo>
                  <a:pt x="93107" y="45736"/>
                </a:lnTo>
                <a:lnTo>
                  <a:pt x="147011" y="45736"/>
                </a:lnTo>
                <a:lnTo>
                  <a:pt x="147011" y="43014"/>
                </a:lnTo>
                <a:close/>
              </a:path>
              <a:path w="1270634" h="246380">
                <a:moveTo>
                  <a:pt x="93107" y="544"/>
                </a:moveTo>
                <a:lnTo>
                  <a:pt x="70510" y="544"/>
                </a:lnTo>
                <a:lnTo>
                  <a:pt x="70510" y="40019"/>
                </a:lnTo>
                <a:lnTo>
                  <a:pt x="93107" y="40019"/>
                </a:lnTo>
                <a:lnTo>
                  <a:pt x="93107" y="544"/>
                </a:lnTo>
                <a:close/>
              </a:path>
              <a:path w="1270634" h="246380">
                <a:moveTo>
                  <a:pt x="147011" y="28041"/>
                </a:moveTo>
                <a:lnTo>
                  <a:pt x="93107" y="28041"/>
                </a:lnTo>
                <a:lnTo>
                  <a:pt x="93107" y="40019"/>
                </a:lnTo>
                <a:lnTo>
                  <a:pt x="147011" y="40019"/>
                </a:lnTo>
                <a:lnTo>
                  <a:pt x="147011" y="28041"/>
                </a:lnTo>
                <a:close/>
              </a:path>
              <a:path w="1270634" h="246380">
                <a:moveTo>
                  <a:pt x="93651" y="155082"/>
                </a:moveTo>
                <a:lnTo>
                  <a:pt x="79835" y="155859"/>
                </a:lnTo>
                <a:lnTo>
                  <a:pt x="71055" y="156229"/>
                </a:lnTo>
                <a:lnTo>
                  <a:pt x="71055" y="239029"/>
                </a:lnTo>
                <a:lnTo>
                  <a:pt x="93651" y="239029"/>
                </a:lnTo>
                <a:lnTo>
                  <a:pt x="93651" y="155082"/>
                </a:lnTo>
                <a:close/>
              </a:path>
              <a:path w="1270634" h="246380">
                <a:moveTo>
                  <a:pt x="162256" y="130676"/>
                </a:moveTo>
                <a:lnTo>
                  <a:pt x="121165" y="134913"/>
                </a:lnTo>
                <a:lnTo>
                  <a:pt x="78678" y="137210"/>
                </a:lnTo>
                <a:lnTo>
                  <a:pt x="39857" y="138299"/>
                </a:lnTo>
                <a:lnTo>
                  <a:pt x="0" y="138299"/>
                </a:lnTo>
                <a:lnTo>
                  <a:pt x="2637" y="155082"/>
                </a:lnTo>
                <a:lnTo>
                  <a:pt x="2759" y="155859"/>
                </a:lnTo>
                <a:lnTo>
                  <a:pt x="2817" y="156229"/>
                </a:lnTo>
                <a:lnTo>
                  <a:pt x="2909" y="156811"/>
                </a:lnTo>
                <a:lnTo>
                  <a:pt x="2994" y="157356"/>
                </a:lnTo>
                <a:lnTo>
                  <a:pt x="16715" y="157356"/>
                </a:lnTo>
                <a:lnTo>
                  <a:pt x="52542" y="156811"/>
                </a:lnTo>
                <a:lnTo>
                  <a:pt x="66104" y="156437"/>
                </a:lnTo>
                <a:lnTo>
                  <a:pt x="71055" y="156229"/>
                </a:lnTo>
                <a:lnTo>
                  <a:pt x="71055" y="141021"/>
                </a:lnTo>
                <a:lnTo>
                  <a:pt x="163274" y="141021"/>
                </a:lnTo>
                <a:lnTo>
                  <a:pt x="162256" y="130676"/>
                </a:lnTo>
                <a:close/>
              </a:path>
              <a:path w="1270634" h="246380">
                <a:moveTo>
                  <a:pt x="93651" y="141021"/>
                </a:moveTo>
                <a:lnTo>
                  <a:pt x="71055" y="141021"/>
                </a:lnTo>
                <a:lnTo>
                  <a:pt x="71055" y="156229"/>
                </a:lnTo>
                <a:lnTo>
                  <a:pt x="79835" y="155859"/>
                </a:lnTo>
                <a:lnTo>
                  <a:pt x="93630" y="155082"/>
                </a:lnTo>
                <a:lnTo>
                  <a:pt x="93651" y="141021"/>
                </a:lnTo>
                <a:close/>
              </a:path>
              <a:path w="1270634" h="246380">
                <a:moveTo>
                  <a:pt x="163274" y="141021"/>
                </a:moveTo>
                <a:lnTo>
                  <a:pt x="93651" y="141021"/>
                </a:lnTo>
                <a:lnTo>
                  <a:pt x="93651" y="155082"/>
                </a:lnTo>
                <a:lnTo>
                  <a:pt x="136121" y="151299"/>
                </a:lnTo>
                <a:lnTo>
                  <a:pt x="163890" y="147283"/>
                </a:lnTo>
                <a:lnTo>
                  <a:pt x="163274" y="141021"/>
                </a:lnTo>
                <a:close/>
              </a:path>
              <a:path w="1270634" h="246380">
                <a:moveTo>
                  <a:pt x="202276" y="272"/>
                </a:moveTo>
                <a:lnTo>
                  <a:pt x="179952" y="272"/>
                </a:lnTo>
                <a:lnTo>
                  <a:pt x="179952" y="246379"/>
                </a:lnTo>
                <a:lnTo>
                  <a:pt x="202276" y="246379"/>
                </a:lnTo>
                <a:lnTo>
                  <a:pt x="202276" y="272"/>
                </a:lnTo>
                <a:close/>
              </a:path>
              <a:path w="1270634" h="246380">
                <a:moveTo>
                  <a:pt x="442101" y="0"/>
                </a:moveTo>
                <a:lnTo>
                  <a:pt x="419505" y="0"/>
                </a:lnTo>
                <a:lnTo>
                  <a:pt x="419505" y="146194"/>
                </a:lnTo>
                <a:lnTo>
                  <a:pt x="442101" y="146194"/>
                </a:lnTo>
                <a:lnTo>
                  <a:pt x="442101" y="109169"/>
                </a:lnTo>
                <a:lnTo>
                  <a:pt x="435295" y="109169"/>
                </a:lnTo>
                <a:lnTo>
                  <a:pt x="435295" y="90112"/>
                </a:lnTo>
                <a:lnTo>
                  <a:pt x="442101" y="90112"/>
                </a:lnTo>
                <a:lnTo>
                  <a:pt x="442101" y="56354"/>
                </a:lnTo>
                <a:lnTo>
                  <a:pt x="435295" y="56354"/>
                </a:lnTo>
                <a:lnTo>
                  <a:pt x="435295" y="37569"/>
                </a:lnTo>
                <a:lnTo>
                  <a:pt x="442101" y="37569"/>
                </a:lnTo>
                <a:lnTo>
                  <a:pt x="442101" y="0"/>
                </a:lnTo>
                <a:close/>
              </a:path>
              <a:path w="1270634" h="246380">
                <a:moveTo>
                  <a:pt x="442101" y="90112"/>
                </a:moveTo>
                <a:lnTo>
                  <a:pt x="435295" y="90112"/>
                </a:lnTo>
                <a:lnTo>
                  <a:pt x="435295" y="109169"/>
                </a:lnTo>
                <a:lnTo>
                  <a:pt x="442101" y="109169"/>
                </a:lnTo>
                <a:lnTo>
                  <a:pt x="442101" y="90112"/>
                </a:lnTo>
                <a:close/>
              </a:path>
              <a:path w="1270634" h="246380">
                <a:moveTo>
                  <a:pt x="477765" y="90112"/>
                </a:moveTo>
                <a:lnTo>
                  <a:pt x="442101" y="90112"/>
                </a:lnTo>
                <a:lnTo>
                  <a:pt x="442101" y="109169"/>
                </a:lnTo>
                <a:lnTo>
                  <a:pt x="477765" y="109169"/>
                </a:lnTo>
                <a:lnTo>
                  <a:pt x="477765" y="90112"/>
                </a:lnTo>
                <a:close/>
              </a:path>
              <a:path w="1270634" h="246380">
                <a:moveTo>
                  <a:pt x="442101" y="37569"/>
                </a:moveTo>
                <a:lnTo>
                  <a:pt x="435295" y="37569"/>
                </a:lnTo>
                <a:lnTo>
                  <a:pt x="435295" y="56354"/>
                </a:lnTo>
                <a:lnTo>
                  <a:pt x="442101" y="56354"/>
                </a:lnTo>
                <a:lnTo>
                  <a:pt x="442101" y="37569"/>
                </a:lnTo>
                <a:close/>
              </a:path>
              <a:path w="1270634" h="246380">
                <a:moveTo>
                  <a:pt x="477765" y="37569"/>
                </a:moveTo>
                <a:lnTo>
                  <a:pt x="442101" y="37569"/>
                </a:lnTo>
                <a:lnTo>
                  <a:pt x="442101" y="56354"/>
                </a:lnTo>
                <a:lnTo>
                  <a:pt x="477765" y="56354"/>
                </a:lnTo>
                <a:lnTo>
                  <a:pt x="477765" y="37569"/>
                </a:lnTo>
                <a:close/>
              </a:path>
              <a:path w="1270634" h="246380">
                <a:moveTo>
                  <a:pt x="442101" y="157900"/>
                </a:moveTo>
                <a:lnTo>
                  <a:pt x="282022" y="157900"/>
                </a:lnTo>
                <a:lnTo>
                  <a:pt x="282022" y="176413"/>
                </a:lnTo>
                <a:lnTo>
                  <a:pt x="419505" y="176413"/>
                </a:lnTo>
                <a:lnTo>
                  <a:pt x="419505" y="246379"/>
                </a:lnTo>
                <a:lnTo>
                  <a:pt x="442101" y="246379"/>
                </a:lnTo>
                <a:lnTo>
                  <a:pt x="442101" y="157900"/>
                </a:lnTo>
                <a:close/>
              </a:path>
              <a:path w="1270634" h="246380">
                <a:moveTo>
                  <a:pt x="319592" y="14701"/>
                </a:moveTo>
                <a:lnTo>
                  <a:pt x="279810" y="26356"/>
                </a:lnTo>
                <a:lnTo>
                  <a:pt x="255870" y="64640"/>
                </a:lnTo>
                <a:lnTo>
                  <a:pt x="255342" y="72961"/>
                </a:lnTo>
                <a:lnTo>
                  <a:pt x="255830" y="80765"/>
                </a:lnTo>
                <a:lnTo>
                  <a:pt x="273719" y="115090"/>
                </a:lnTo>
                <a:lnTo>
                  <a:pt x="310693" y="130761"/>
                </a:lnTo>
                <a:lnTo>
                  <a:pt x="319592" y="131221"/>
                </a:lnTo>
                <a:lnTo>
                  <a:pt x="328712" y="130761"/>
                </a:lnTo>
                <a:lnTo>
                  <a:pt x="365669" y="115090"/>
                </a:lnTo>
                <a:lnTo>
                  <a:pt x="368486" y="112164"/>
                </a:lnTo>
                <a:lnTo>
                  <a:pt x="311606" y="112164"/>
                </a:lnTo>
                <a:lnTo>
                  <a:pt x="304437" y="110530"/>
                </a:lnTo>
                <a:lnTo>
                  <a:pt x="277394" y="80765"/>
                </a:lnTo>
                <a:lnTo>
                  <a:pt x="277394" y="65338"/>
                </a:lnTo>
                <a:lnTo>
                  <a:pt x="304437" y="35663"/>
                </a:lnTo>
                <a:lnTo>
                  <a:pt x="311606" y="34030"/>
                </a:lnTo>
                <a:lnTo>
                  <a:pt x="368486" y="34030"/>
                </a:lnTo>
                <a:lnTo>
                  <a:pt x="365669" y="31103"/>
                </a:lnTo>
                <a:lnTo>
                  <a:pt x="328712" y="15177"/>
                </a:lnTo>
                <a:lnTo>
                  <a:pt x="319592" y="14701"/>
                </a:lnTo>
                <a:close/>
              </a:path>
              <a:path w="1270634" h="246380">
                <a:moveTo>
                  <a:pt x="368486" y="34030"/>
                </a:moveTo>
                <a:lnTo>
                  <a:pt x="327759" y="34030"/>
                </a:lnTo>
                <a:lnTo>
                  <a:pt x="335019" y="35663"/>
                </a:lnTo>
                <a:lnTo>
                  <a:pt x="347723" y="42197"/>
                </a:lnTo>
                <a:lnTo>
                  <a:pt x="352714" y="46825"/>
                </a:lnTo>
                <a:lnTo>
                  <a:pt x="356344" y="52815"/>
                </a:lnTo>
                <a:lnTo>
                  <a:pt x="360156" y="58623"/>
                </a:lnTo>
                <a:lnTo>
                  <a:pt x="362061" y="65338"/>
                </a:lnTo>
                <a:lnTo>
                  <a:pt x="362061" y="80765"/>
                </a:lnTo>
                <a:lnTo>
                  <a:pt x="360156" y="87662"/>
                </a:lnTo>
                <a:lnTo>
                  <a:pt x="356344" y="93651"/>
                </a:lnTo>
                <a:lnTo>
                  <a:pt x="352714" y="99459"/>
                </a:lnTo>
                <a:lnTo>
                  <a:pt x="347723" y="103996"/>
                </a:lnTo>
                <a:lnTo>
                  <a:pt x="335019" y="110530"/>
                </a:lnTo>
                <a:lnTo>
                  <a:pt x="327759" y="112164"/>
                </a:lnTo>
                <a:lnTo>
                  <a:pt x="368486" y="112164"/>
                </a:lnTo>
                <a:lnTo>
                  <a:pt x="383841" y="72961"/>
                </a:lnTo>
                <a:lnTo>
                  <a:pt x="383358" y="65338"/>
                </a:lnTo>
                <a:lnTo>
                  <a:pt x="383313" y="64640"/>
                </a:lnTo>
                <a:lnTo>
                  <a:pt x="381731" y="56830"/>
                </a:lnTo>
                <a:lnTo>
                  <a:pt x="379094" y="49531"/>
                </a:lnTo>
                <a:lnTo>
                  <a:pt x="375401" y="42742"/>
                </a:lnTo>
                <a:lnTo>
                  <a:pt x="370926" y="36565"/>
                </a:lnTo>
                <a:lnTo>
                  <a:pt x="368486" y="34030"/>
                </a:lnTo>
                <a:close/>
              </a:path>
              <a:path w="1270634" h="246380">
                <a:moveTo>
                  <a:pt x="703977" y="0"/>
                </a:moveTo>
                <a:lnTo>
                  <a:pt x="681381" y="0"/>
                </a:lnTo>
                <a:lnTo>
                  <a:pt x="681381" y="144016"/>
                </a:lnTo>
                <a:lnTo>
                  <a:pt x="703977" y="144016"/>
                </a:lnTo>
                <a:lnTo>
                  <a:pt x="703977" y="80379"/>
                </a:lnTo>
                <a:lnTo>
                  <a:pt x="687371" y="80379"/>
                </a:lnTo>
                <a:lnTo>
                  <a:pt x="687371" y="61526"/>
                </a:lnTo>
                <a:lnTo>
                  <a:pt x="703977" y="61526"/>
                </a:lnTo>
                <a:lnTo>
                  <a:pt x="703977" y="0"/>
                </a:lnTo>
                <a:close/>
              </a:path>
              <a:path w="1270634" h="246380">
                <a:moveTo>
                  <a:pt x="568400" y="23412"/>
                </a:moveTo>
                <a:lnTo>
                  <a:pt x="564044" y="23412"/>
                </a:lnTo>
                <a:lnTo>
                  <a:pt x="564044" y="43286"/>
                </a:lnTo>
                <a:lnTo>
                  <a:pt x="563772" y="49786"/>
                </a:lnTo>
                <a:lnTo>
                  <a:pt x="550858" y="86488"/>
                </a:lnTo>
                <a:lnTo>
                  <a:pt x="521285" y="114682"/>
                </a:lnTo>
                <a:lnTo>
                  <a:pt x="502245" y="123870"/>
                </a:lnTo>
                <a:lnTo>
                  <a:pt x="513952" y="141838"/>
                </a:lnTo>
                <a:lnTo>
                  <a:pt x="549888" y="119786"/>
                </a:lnTo>
                <a:lnTo>
                  <a:pt x="573845" y="85484"/>
                </a:lnTo>
                <a:lnTo>
                  <a:pt x="575774" y="80379"/>
                </a:lnTo>
                <a:lnTo>
                  <a:pt x="572995" y="72995"/>
                </a:lnTo>
                <a:lnTo>
                  <a:pt x="570442" y="63296"/>
                </a:lnTo>
                <a:lnTo>
                  <a:pt x="568911" y="53393"/>
                </a:lnTo>
                <a:lnTo>
                  <a:pt x="568400" y="43286"/>
                </a:lnTo>
                <a:lnTo>
                  <a:pt x="568400" y="23412"/>
                </a:lnTo>
                <a:close/>
              </a:path>
              <a:path w="1270634" h="246380">
                <a:moveTo>
                  <a:pt x="586913" y="23412"/>
                </a:moveTo>
                <a:lnTo>
                  <a:pt x="582557" y="23412"/>
                </a:lnTo>
                <a:lnTo>
                  <a:pt x="582557" y="43286"/>
                </a:lnTo>
                <a:lnTo>
                  <a:pt x="582236" y="49786"/>
                </a:lnTo>
                <a:lnTo>
                  <a:pt x="582169" y="51130"/>
                </a:lnTo>
                <a:lnTo>
                  <a:pt x="582057" y="53393"/>
                </a:lnTo>
                <a:lnTo>
                  <a:pt x="582013" y="54295"/>
                </a:lnTo>
                <a:lnTo>
                  <a:pt x="580379" y="64998"/>
                </a:lnTo>
                <a:lnTo>
                  <a:pt x="577781" y="74917"/>
                </a:lnTo>
                <a:lnTo>
                  <a:pt x="577657" y="75394"/>
                </a:lnTo>
                <a:lnTo>
                  <a:pt x="575774" y="80379"/>
                </a:lnTo>
                <a:lnTo>
                  <a:pt x="576568" y="82489"/>
                </a:lnTo>
                <a:lnTo>
                  <a:pt x="581196" y="91473"/>
                </a:lnTo>
                <a:lnTo>
                  <a:pt x="607791" y="121692"/>
                </a:lnTo>
                <a:lnTo>
                  <a:pt x="635100" y="136393"/>
                </a:lnTo>
                <a:lnTo>
                  <a:pt x="646534" y="118425"/>
                </a:lnTo>
                <a:lnTo>
                  <a:pt x="637941" y="114852"/>
                </a:lnTo>
                <a:lnTo>
                  <a:pt x="629859" y="110666"/>
                </a:lnTo>
                <a:lnTo>
                  <a:pt x="598330" y="81213"/>
                </a:lnTo>
                <a:lnTo>
                  <a:pt x="586913" y="43286"/>
                </a:lnTo>
                <a:lnTo>
                  <a:pt x="586913" y="23412"/>
                </a:lnTo>
                <a:close/>
              </a:path>
              <a:path w="1270634" h="246380">
                <a:moveTo>
                  <a:pt x="582557" y="23412"/>
                </a:moveTo>
                <a:lnTo>
                  <a:pt x="568400" y="23412"/>
                </a:lnTo>
                <a:lnTo>
                  <a:pt x="568400" y="43286"/>
                </a:lnTo>
                <a:lnTo>
                  <a:pt x="568729" y="49786"/>
                </a:lnTo>
                <a:lnTo>
                  <a:pt x="568797" y="51130"/>
                </a:lnTo>
                <a:lnTo>
                  <a:pt x="568911" y="53393"/>
                </a:lnTo>
                <a:lnTo>
                  <a:pt x="570332" y="62581"/>
                </a:lnTo>
                <a:lnTo>
                  <a:pt x="570442" y="63296"/>
                </a:lnTo>
                <a:lnTo>
                  <a:pt x="572995" y="72995"/>
                </a:lnTo>
                <a:lnTo>
                  <a:pt x="575774" y="80379"/>
                </a:lnTo>
                <a:lnTo>
                  <a:pt x="577657" y="75394"/>
                </a:lnTo>
                <a:lnTo>
                  <a:pt x="580379" y="64998"/>
                </a:lnTo>
                <a:lnTo>
                  <a:pt x="582013" y="54295"/>
                </a:lnTo>
                <a:lnTo>
                  <a:pt x="582557" y="43286"/>
                </a:lnTo>
                <a:lnTo>
                  <a:pt x="582557" y="23412"/>
                </a:lnTo>
                <a:close/>
              </a:path>
              <a:path w="1270634" h="246380">
                <a:moveTo>
                  <a:pt x="681381" y="61526"/>
                </a:moveTo>
                <a:lnTo>
                  <a:pt x="632650" y="61526"/>
                </a:lnTo>
                <a:lnTo>
                  <a:pt x="632650" y="80379"/>
                </a:lnTo>
                <a:lnTo>
                  <a:pt x="681381" y="80379"/>
                </a:lnTo>
                <a:lnTo>
                  <a:pt x="681381" y="61526"/>
                </a:lnTo>
                <a:close/>
              </a:path>
              <a:path w="1270634" h="246380">
                <a:moveTo>
                  <a:pt x="703977" y="61526"/>
                </a:moveTo>
                <a:lnTo>
                  <a:pt x="687371" y="61526"/>
                </a:lnTo>
                <a:lnTo>
                  <a:pt x="687371" y="80379"/>
                </a:lnTo>
                <a:lnTo>
                  <a:pt x="703977" y="80379"/>
                </a:lnTo>
                <a:lnTo>
                  <a:pt x="703977" y="61526"/>
                </a:lnTo>
                <a:close/>
              </a:path>
              <a:path w="1270634" h="246380">
                <a:moveTo>
                  <a:pt x="640817" y="15790"/>
                </a:moveTo>
                <a:lnTo>
                  <a:pt x="509324" y="15790"/>
                </a:lnTo>
                <a:lnTo>
                  <a:pt x="509324" y="34302"/>
                </a:lnTo>
                <a:lnTo>
                  <a:pt x="564044" y="34302"/>
                </a:lnTo>
                <a:lnTo>
                  <a:pt x="564044" y="23412"/>
                </a:lnTo>
                <a:lnTo>
                  <a:pt x="640817" y="23412"/>
                </a:lnTo>
                <a:lnTo>
                  <a:pt x="640817" y="15790"/>
                </a:lnTo>
                <a:close/>
              </a:path>
              <a:path w="1270634" h="246380">
                <a:moveTo>
                  <a:pt x="640817" y="23412"/>
                </a:moveTo>
                <a:lnTo>
                  <a:pt x="586913" y="23412"/>
                </a:lnTo>
                <a:lnTo>
                  <a:pt x="586913" y="34302"/>
                </a:lnTo>
                <a:lnTo>
                  <a:pt x="640817" y="34302"/>
                </a:lnTo>
                <a:lnTo>
                  <a:pt x="640817" y="23412"/>
                </a:lnTo>
                <a:close/>
              </a:path>
              <a:path w="1270634" h="246380">
                <a:moveTo>
                  <a:pt x="703977" y="156267"/>
                </a:moveTo>
                <a:lnTo>
                  <a:pt x="544171" y="156267"/>
                </a:lnTo>
                <a:lnTo>
                  <a:pt x="544171" y="243113"/>
                </a:lnTo>
                <a:lnTo>
                  <a:pt x="703977" y="243113"/>
                </a:lnTo>
                <a:lnTo>
                  <a:pt x="703977" y="224600"/>
                </a:lnTo>
                <a:lnTo>
                  <a:pt x="566495" y="224600"/>
                </a:lnTo>
                <a:lnTo>
                  <a:pt x="566495" y="174235"/>
                </a:lnTo>
                <a:lnTo>
                  <a:pt x="703977" y="174235"/>
                </a:lnTo>
                <a:lnTo>
                  <a:pt x="703977" y="156267"/>
                </a:lnTo>
                <a:close/>
              </a:path>
              <a:path w="1270634" h="246380">
                <a:moveTo>
                  <a:pt x="703977" y="174235"/>
                </a:moveTo>
                <a:lnTo>
                  <a:pt x="681926" y="174235"/>
                </a:lnTo>
                <a:lnTo>
                  <a:pt x="681926" y="224600"/>
                </a:lnTo>
                <a:lnTo>
                  <a:pt x="703977" y="224600"/>
                </a:lnTo>
                <a:lnTo>
                  <a:pt x="703977" y="174235"/>
                </a:lnTo>
                <a:close/>
              </a:path>
              <a:path w="1270634" h="246380">
                <a:moveTo>
                  <a:pt x="862514" y="26952"/>
                </a:moveTo>
                <a:lnTo>
                  <a:pt x="858158" y="26952"/>
                </a:lnTo>
                <a:lnTo>
                  <a:pt x="858158" y="52270"/>
                </a:lnTo>
                <a:lnTo>
                  <a:pt x="857681" y="60619"/>
                </a:lnTo>
                <a:lnTo>
                  <a:pt x="840803" y="100593"/>
                </a:lnTo>
                <a:lnTo>
                  <a:pt x="804782" y="128583"/>
                </a:lnTo>
                <a:lnTo>
                  <a:pt x="795815" y="132310"/>
                </a:lnTo>
                <a:lnTo>
                  <a:pt x="807521" y="150005"/>
                </a:lnTo>
                <a:lnTo>
                  <a:pt x="843730" y="128226"/>
                </a:lnTo>
                <a:lnTo>
                  <a:pt x="868231" y="94196"/>
                </a:lnTo>
                <a:lnTo>
                  <a:pt x="870072" y="89430"/>
                </a:lnTo>
                <a:lnTo>
                  <a:pt x="867415" y="82846"/>
                </a:lnTo>
                <a:lnTo>
                  <a:pt x="864692" y="73029"/>
                </a:lnTo>
                <a:lnTo>
                  <a:pt x="863143" y="63364"/>
                </a:lnTo>
                <a:lnTo>
                  <a:pt x="863059" y="62837"/>
                </a:lnTo>
                <a:lnTo>
                  <a:pt x="862514" y="52270"/>
                </a:lnTo>
                <a:lnTo>
                  <a:pt x="862514" y="26952"/>
                </a:lnTo>
                <a:close/>
              </a:path>
              <a:path w="1270634" h="246380">
                <a:moveTo>
                  <a:pt x="881027" y="26952"/>
                </a:moveTo>
                <a:lnTo>
                  <a:pt x="876943" y="26952"/>
                </a:lnTo>
                <a:lnTo>
                  <a:pt x="876943" y="52270"/>
                </a:lnTo>
                <a:lnTo>
                  <a:pt x="876533" y="60619"/>
                </a:lnTo>
                <a:lnTo>
                  <a:pt x="876520" y="60897"/>
                </a:lnTo>
                <a:lnTo>
                  <a:pt x="876399" y="63364"/>
                </a:lnTo>
                <a:lnTo>
                  <a:pt x="874765" y="74050"/>
                </a:lnTo>
                <a:lnTo>
                  <a:pt x="872097" y="84123"/>
                </a:lnTo>
                <a:lnTo>
                  <a:pt x="872043" y="84327"/>
                </a:lnTo>
                <a:lnTo>
                  <a:pt x="870072" y="89430"/>
                </a:lnTo>
                <a:lnTo>
                  <a:pt x="871226" y="92290"/>
                </a:lnTo>
                <a:lnTo>
                  <a:pt x="895728" y="124415"/>
                </a:lnTo>
                <a:lnTo>
                  <a:pt x="931664" y="145105"/>
                </a:lnTo>
                <a:lnTo>
                  <a:pt x="943098" y="127409"/>
                </a:lnTo>
                <a:lnTo>
                  <a:pt x="936428" y="125027"/>
                </a:lnTo>
                <a:lnTo>
                  <a:pt x="930031" y="122237"/>
                </a:lnTo>
                <a:lnTo>
                  <a:pt x="898450" y="98007"/>
                </a:lnTo>
                <a:lnTo>
                  <a:pt x="888592" y="84327"/>
                </a:lnTo>
                <a:lnTo>
                  <a:pt x="888468" y="84123"/>
                </a:lnTo>
                <a:lnTo>
                  <a:pt x="885383" y="76500"/>
                </a:lnTo>
                <a:lnTo>
                  <a:pt x="882479" y="68695"/>
                </a:lnTo>
                <a:lnTo>
                  <a:pt x="881077" y="60897"/>
                </a:lnTo>
                <a:lnTo>
                  <a:pt x="881027" y="26952"/>
                </a:lnTo>
                <a:close/>
              </a:path>
              <a:path w="1270634" h="246380">
                <a:moveTo>
                  <a:pt x="876943" y="26952"/>
                </a:moveTo>
                <a:lnTo>
                  <a:pt x="862514" y="26952"/>
                </a:lnTo>
                <a:lnTo>
                  <a:pt x="862514" y="52270"/>
                </a:lnTo>
                <a:lnTo>
                  <a:pt x="862945" y="60619"/>
                </a:lnTo>
                <a:lnTo>
                  <a:pt x="863059" y="62837"/>
                </a:lnTo>
                <a:lnTo>
                  <a:pt x="864692" y="73029"/>
                </a:lnTo>
                <a:lnTo>
                  <a:pt x="867415" y="82846"/>
                </a:lnTo>
                <a:lnTo>
                  <a:pt x="870072" y="89430"/>
                </a:lnTo>
                <a:lnTo>
                  <a:pt x="872043" y="84327"/>
                </a:lnTo>
                <a:lnTo>
                  <a:pt x="874765" y="74050"/>
                </a:lnTo>
                <a:lnTo>
                  <a:pt x="876399" y="63364"/>
                </a:lnTo>
                <a:lnTo>
                  <a:pt x="876943" y="52270"/>
                </a:lnTo>
                <a:lnTo>
                  <a:pt x="876943" y="26952"/>
                </a:lnTo>
                <a:close/>
              </a:path>
              <a:path w="1270634" h="246380">
                <a:moveTo>
                  <a:pt x="936564" y="20418"/>
                </a:moveTo>
                <a:lnTo>
                  <a:pt x="801804" y="20418"/>
                </a:lnTo>
                <a:lnTo>
                  <a:pt x="801804" y="38930"/>
                </a:lnTo>
                <a:lnTo>
                  <a:pt x="858158" y="38930"/>
                </a:lnTo>
                <a:lnTo>
                  <a:pt x="858158" y="26952"/>
                </a:lnTo>
                <a:lnTo>
                  <a:pt x="936564" y="26952"/>
                </a:lnTo>
                <a:lnTo>
                  <a:pt x="936564" y="20418"/>
                </a:lnTo>
                <a:close/>
              </a:path>
              <a:path w="1270634" h="246380">
                <a:moveTo>
                  <a:pt x="936564" y="26952"/>
                </a:moveTo>
                <a:lnTo>
                  <a:pt x="881027" y="26952"/>
                </a:lnTo>
                <a:lnTo>
                  <a:pt x="881027" y="38930"/>
                </a:lnTo>
                <a:lnTo>
                  <a:pt x="936564" y="38930"/>
                </a:lnTo>
                <a:lnTo>
                  <a:pt x="936564" y="26952"/>
                </a:lnTo>
                <a:close/>
              </a:path>
              <a:path w="1270634" h="246380">
                <a:moveTo>
                  <a:pt x="994280" y="272"/>
                </a:moveTo>
                <a:lnTo>
                  <a:pt x="971684" y="272"/>
                </a:lnTo>
                <a:lnTo>
                  <a:pt x="971684" y="180497"/>
                </a:lnTo>
                <a:lnTo>
                  <a:pt x="994280" y="180497"/>
                </a:lnTo>
                <a:lnTo>
                  <a:pt x="994280" y="272"/>
                </a:lnTo>
                <a:close/>
              </a:path>
              <a:path w="1270634" h="246380">
                <a:moveTo>
                  <a:pt x="858703" y="163618"/>
                </a:moveTo>
                <a:lnTo>
                  <a:pt x="836107" y="163618"/>
                </a:lnTo>
                <a:lnTo>
                  <a:pt x="836107" y="240935"/>
                </a:lnTo>
                <a:lnTo>
                  <a:pt x="1001903" y="240935"/>
                </a:lnTo>
                <a:lnTo>
                  <a:pt x="1001903" y="230589"/>
                </a:lnTo>
                <a:lnTo>
                  <a:pt x="858703" y="230589"/>
                </a:lnTo>
                <a:lnTo>
                  <a:pt x="858703" y="163618"/>
                </a:lnTo>
                <a:close/>
              </a:path>
              <a:path w="1270634" h="246380">
                <a:moveTo>
                  <a:pt x="1001903" y="222422"/>
                </a:moveTo>
                <a:lnTo>
                  <a:pt x="858703" y="222422"/>
                </a:lnTo>
                <a:lnTo>
                  <a:pt x="858703" y="230589"/>
                </a:lnTo>
                <a:lnTo>
                  <a:pt x="1001903" y="230589"/>
                </a:lnTo>
                <a:lnTo>
                  <a:pt x="1001903" y="222422"/>
                </a:lnTo>
                <a:close/>
              </a:path>
              <a:path w="1270634" h="246380">
                <a:moveTo>
                  <a:pt x="1234105" y="0"/>
                </a:moveTo>
                <a:lnTo>
                  <a:pt x="1211509" y="0"/>
                </a:lnTo>
                <a:lnTo>
                  <a:pt x="1211509" y="178319"/>
                </a:lnTo>
                <a:lnTo>
                  <a:pt x="1234105" y="178319"/>
                </a:lnTo>
                <a:lnTo>
                  <a:pt x="1234105" y="91745"/>
                </a:lnTo>
                <a:lnTo>
                  <a:pt x="1227026" y="91745"/>
                </a:lnTo>
                <a:lnTo>
                  <a:pt x="1227026" y="72961"/>
                </a:lnTo>
                <a:lnTo>
                  <a:pt x="1234105" y="72961"/>
                </a:lnTo>
                <a:lnTo>
                  <a:pt x="1234105" y="0"/>
                </a:lnTo>
                <a:close/>
              </a:path>
              <a:path w="1270634" h="246380">
                <a:moveTo>
                  <a:pt x="1234105" y="72961"/>
                </a:moveTo>
                <a:lnTo>
                  <a:pt x="1227026" y="72961"/>
                </a:lnTo>
                <a:lnTo>
                  <a:pt x="1227026" y="91745"/>
                </a:lnTo>
                <a:lnTo>
                  <a:pt x="1234105" y="91745"/>
                </a:lnTo>
                <a:lnTo>
                  <a:pt x="1234105" y="72961"/>
                </a:lnTo>
                <a:close/>
              </a:path>
              <a:path w="1270634" h="246380">
                <a:moveTo>
                  <a:pt x="1270585" y="72961"/>
                </a:moveTo>
                <a:lnTo>
                  <a:pt x="1234105" y="72961"/>
                </a:lnTo>
                <a:lnTo>
                  <a:pt x="1234105" y="91745"/>
                </a:lnTo>
                <a:lnTo>
                  <a:pt x="1270585" y="91745"/>
                </a:lnTo>
                <a:lnTo>
                  <a:pt x="1270585" y="72961"/>
                </a:lnTo>
                <a:close/>
              </a:path>
              <a:path w="1270634" h="246380">
                <a:moveTo>
                  <a:pt x="1163049" y="21234"/>
                </a:moveTo>
                <a:lnTo>
                  <a:pt x="1054424" y="21234"/>
                </a:lnTo>
                <a:lnTo>
                  <a:pt x="1054424" y="134760"/>
                </a:lnTo>
                <a:lnTo>
                  <a:pt x="1088999" y="134760"/>
                </a:lnTo>
                <a:lnTo>
                  <a:pt x="1118674" y="134215"/>
                </a:lnTo>
                <a:lnTo>
                  <a:pt x="1162675" y="130455"/>
                </a:lnTo>
                <a:lnTo>
                  <a:pt x="1188096" y="126320"/>
                </a:lnTo>
                <a:lnTo>
                  <a:pt x="1188056" y="126048"/>
                </a:lnTo>
                <a:lnTo>
                  <a:pt x="1076748" y="126048"/>
                </a:lnTo>
                <a:lnTo>
                  <a:pt x="1076748" y="39747"/>
                </a:lnTo>
                <a:lnTo>
                  <a:pt x="1163049" y="39747"/>
                </a:lnTo>
                <a:lnTo>
                  <a:pt x="1163049" y="21234"/>
                </a:lnTo>
                <a:close/>
              </a:path>
              <a:path w="1270634" h="246380">
                <a:moveTo>
                  <a:pt x="1185373" y="107808"/>
                </a:moveTo>
                <a:lnTo>
                  <a:pt x="1144758" y="113848"/>
                </a:lnTo>
                <a:lnTo>
                  <a:pt x="1088672" y="115975"/>
                </a:lnTo>
                <a:lnTo>
                  <a:pt x="1076748" y="115975"/>
                </a:lnTo>
                <a:lnTo>
                  <a:pt x="1076748" y="126048"/>
                </a:lnTo>
                <a:lnTo>
                  <a:pt x="1188056" y="126048"/>
                </a:lnTo>
                <a:lnTo>
                  <a:pt x="1185373" y="107808"/>
                </a:lnTo>
                <a:close/>
              </a:path>
              <a:path w="1270634" h="246380">
                <a:moveTo>
                  <a:pt x="1103156" y="160351"/>
                </a:moveTo>
                <a:lnTo>
                  <a:pt x="1080832" y="160351"/>
                </a:lnTo>
                <a:lnTo>
                  <a:pt x="1080832" y="240935"/>
                </a:lnTo>
                <a:lnTo>
                  <a:pt x="1244995" y="240935"/>
                </a:lnTo>
                <a:lnTo>
                  <a:pt x="1244995" y="230862"/>
                </a:lnTo>
                <a:lnTo>
                  <a:pt x="1103156" y="230862"/>
                </a:lnTo>
                <a:lnTo>
                  <a:pt x="1103156" y="160351"/>
                </a:lnTo>
                <a:close/>
              </a:path>
              <a:path w="1270634" h="246380">
                <a:moveTo>
                  <a:pt x="1244995" y="222422"/>
                </a:moveTo>
                <a:lnTo>
                  <a:pt x="1103156" y="222422"/>
                </a:lnTo>
                <a:lnTo>
                  <a:pt x="1103156" y="230862"/>
                </a:lnTo>
                <a:lnTo>
                  <a:pt x="1244995" y="230862"/>
                </a:lnTo>
                <a:lnTo>
                  <a:pt x="1244995" y="22242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1915867" y="523544"/>
            <a:ext cx="3728085" cy="785495"/>
            <a:chOff x="11915867" y="523544"/>
            <a:chExt cx="3728085" cy="785495"/>
          </a:xfrm>
        </p:grpSpPr>
        <p:sp>
          <p:nvSpPr>
            <p:cNvPr id="16" name="object 16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675E8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2778" y="3204091"/>
            <a:ext cx="6628070" cy="662807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266" y="1923795"/>
            <a:ext cx="5365772" cy="46691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670" y="2596779"/>
            <a:ext cx="9936870" cy="396846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670" y="6816546"/>
            <a:ext cx="12523178" cy="3968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840" y="2774784"/>
            <a:ext cx="8586126" cy="59684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166875" y="2629071"/>
            <a:ext cx="1915795" cy="342900"/>
          </a:xfrm>
          <a:custGeom>
            <a:avLst/>
            <a:gdLst/>
            <a:ahLst/>
            <a:cxnLst/>
            <a:rect l="l" t="t" r="r" b="b"/>
            <a:pathLst>
              <a:path w="1915795" h="342900">
                <a:moveTo>
                  <a:pt x="9046" y="272536"/>
                </a:moveTo>
                <a:lnTo>
                  <a:pt x="28412" y="308016"/>
                </a:lnTo>
                <a:lnTo>
                  <a:pt x="69684" y="315979"/>
                </a:lnTo>
                <a:lnTo>
                  <a:pt x="70671" y="315979"/>
                </a:lnTo>
                <a:lnTo>
                  <a:pt x="79536" y="316262"/>
                </a:lnTo>
                <a:lnTo>
                  <a:pt x="124888" y="309006"/>
                </a:lnTo>
                <a:lnTo>
                  <a:pt x="153651" y="291760"/>
                </a:lnTo>
                <a:lnTo>
                  <a:pt x="78782" y="291760"/>
                </a:lnTo>
                <a:lnTo>
                  <a:pt x="70065" y="291454"/>
                </a:lnTo>
                <a:lnTo>
                  <a:pt x="25915" y="280829"/>
                </a:lnTo>
                <a:lnTo>
                  <a:pt x="17410" y="276965"/>
                </a:lnTo>
                <a:lnTo>
                  <a:pt x="9046" y="272536"/>
                </a:lnTo>
                <a:close/>
              </a:path>
              <a:path w="1915795" h="342900">
                <a:moveTo>
                  <a:pt x="155209" y="69736"/>
                </a:moveTo>
                <a:lnTo>
                  <a:pt x="82175" y="69736"/>
                </a:lnTo>
                <a:lnTo>
                  <a:pt x="93861" y="70419"/>
                </a:lnTo>
                <a:lnTo>
                  <a:pt x="104415" y="72468"/>
                </a:lnTo>
                <a:lnTo>
                  <a:pt x="136621" y="104557"/>
                </a:lnTo>
                <a:lnTo>
                  <a:pt x="137587" y="116101"/>
                </a:lnTo>
                <a:lnTo>
                  <a:pt x="136645" y="126773"/>
                </a:lnTo>
                <a:lnTo>
                  <a:pt x="104038" y="160487"/>
                </a:lnTo>
                <a:lnTo>
                  <a:pt x="78029" y="163597"/>
                </a:lnTo>
                <a:lnTo>
                  <a:pt x="46365" y="163597"/>
                </a:lnTo>
                <a:lnTo>
                  <a:pt x="46365" y="186591"/>
                </a:lnTo>
                <a:lnTo>
                  <a:pt x="77652" y="186591"/>
                </a:lnTo>
                <a:lnTo>
                  <a:pt x="88937" y="187015"/>
                </a:lnTo>
                <a:lnTo>
                  <a:pt x="128069" y="201386"/>
                </a:lnTo>
                <a:lnTo>
                  <a:pt x="143241" y="237856"/>
                </a:lnTo>
                <a:lnTo>
                  <a:pt x="142723" y="246526"/>
                </a:lnTo>
                <a:lnTo>
                  <a:pt x="118904" y="282713"/>
                </a:lnTo>
                <a:lnTo>
                  <a:pt x="87542" y="291454"/>
                </a:lnTo>
                <a:lnTo>
                  <a:pt x="86705" y="291454"/>
                </a:lnTo>
                <a:lnTo>
                  <a:pt x="78782" y="291760"/>
                </a:lnTo>
                <a:lnTo>
                  <a:pt x="153651" y="291760"/>
                </a:lnTo>
                <a:lnTo>
                  <a:pt x="158696" y="286389"/>
                </a:lnTo>
                <a:lnTo>
                  <a:pt x="174434" y="248105"/>
                </a:lnTo>
                <a:lnTo>
                  <a:pt x="174905" y="238610"/>
                </a:lnTo>
                <a:lnTo>
                  <a:pt x="173821" y="224851"/>
                </a:lnTo>
                <a:lnTo>
                  <a:pt x="147765" y="184894"/>
                </a:lnTo>
                <a:lnTo>
                  <a:pt x="122060" y="175282"/>
                </a:lnTo>
                <a:lnTo>
                  <a:pt x="105923" y="175282"/>
                </a:lnTo>
                <a:lnTo>
                  <a:pt x="104792" y="173020"/>
                </a:lnTo>
                <a:lnTo>
                  <a:pt x="117231" y="173020"/>
                </a:lnTo>
                <a:lnTo>
                  <a:pt x="120765" y="172314"/>
                </a:lnTo>
                <a:lnTo>
                  <a:pt x="160345" y="146280"/>
                </a:lnTo>
                <a:lnTo>
                  <a:pt x="169251" y="111577"/>
                </a:lnTo>
                <a:lnTo>
                  <a:pt x="168591" y="100457"/>
                </a:lnTo>
                <a:lnTo>
                  <a:pt x="166612" y="90468"/>
                </a:lnTo>
                <a:lnTo>
                  <a:pt x="163314" y="81610"/>
                </a:lnTo>
                <a:lnTo>
                  <a:pt x="158696" y="73882"/>
                </a:lnTo>
                <a:lnTo>
                  <a:pt x="155209" y="69736"/>
                </a:lnTo>
                <a:close/>
              </a:path>
              <a:path w="1915795" h="342900">
                <a:moveTo>
                  <a:pt x="104792" y="173020"/>
                </a:moveTo>
                <a:lnTo>
                  <a:pt x="105829" y="175094"/>
                </a:lnTo>
                <a:lnTo>
                  <a:pt x="105923" y="175282"/>
                </a:lnTo>
                <a:lnTo>
                  <a:pt x="112447" y="173977"/>
                </a:lnTo>
                <a:lnTo>
                  <a:pt x="104792" y="173020"/>
                </a:lnTo>
                <a:close/>
              </a:path>
              <a:path w="1915795" h="342900">
                <a:moveTo>
                  <a:pt x="112447" y="173977"/>
                </a:moveTo>
                <a:lnTo>
                  <a:pt x="105923" y="175282"/>
                </a:lnTo>
                <a:lnTo>
                  <a:pt x="122060" y="175282"/>
                </a:lnTo>
                <a:lnTo>
                  <a:pt x="121378" y="175094"/>
                </a:lnTo>
                <a:lnTo>
                  <a:pt x="112447" y="173977"/>
                </a:lnTo>
                <a:close/>
              </a:path>
              <a:path w="1915795" h="342900">
                <a:moveTo>
                  <a:pt x="117231" y="173020"/>
                </a:moveTo>
                <a:lnTo>
                  <a:pt x="104792" y="173020"/>
                </a:lnTo>
                <a:lnTo>
                  <a:pt x="112447" y="173977"/>
                </a:lnTo>
                <a:lnTo>
                  <a:pt x="117231" y="173020"/>
                </a:lnTo>
                <a:close/>
              </a:path>
              <a:path w="1915795" h="342900">
                <a:moveTo>
                  <a:pt x="88960" y="46742"/>
                </a:moveTo>
                <a:lnTo>
                  <a:pt x="49003" y="50888"/>
                </a:lnTo>
                <a:lnTo>
                  <a:pt x="6856" y="61537"/>
                </a:lnTo>
                <a:lnTo>
                  <a:pt x="7167" y="61537"/>
                </a:lnTo>
                <a:lnTo>
                  <a:pt x="10177" y="118739"/>
                </a:lnTo>
                <a:lnTo>
                  <a:pt x="29025" y="118739"/>
                </a:lnTo>
                <a:lnTo>
                  <a:pt x="33050" y="79159"/>
                </a:lnTo>
                <a:lnTo>
                  <a:pt x="29025" y="79159"/>
                </a:lnTo>
                <a:lnTo>
                  <a:pt x="33548" y="74259"/>
                </a:lnTo>
                <a:lnTo>
                  <a:pt x="47052" y="74259"/>
                </a:lnTo>
                <a:lnTo>
                  <a:pt x="48632" y="73882"/>
                </a:lnTo>
                <a:lnTo>
                  <a:pt x="55338" y="72468"/>
                </a:lnTo>
                <a:lnTo>
                  <a:pt x="62526" y="71220"/>
                </a:lnTo>
                <a:lnTo>
                  <a:pt x="68980" y="70419"/>
                </a:lnTo>
                <a:lnTo>
                  <a:pt x="75720" y="69901"/>
                </a:lnTo>
                <a:lnTo>
                  <a:pt x="82175" y="69736"/>
                </a:lnTo>
                <a:lnTo>
                  <a:pt x="155209" y="69736"/>
                </a:lnTo>
                <a:lnTo>
                  <a:pt x="153089" y="67215"/>
                </a:lnTo>
                <a:lnTo>
                  <a:pt x="110729" y="48344"/>
                </a:lnTo>
                <a:lnTo>
                  <a:pt x="100151" y="47142"/>
                </a:lnTo>
                <a:lnTo>
                  <a:pt x="88960" y="46742"/>
                </a:lnTo>
                <a:close/>
              </a:path>
              <a:path w="1915795" h="342900">
                <a:moveTo>
                  <a:pt x="33548" y="74259"/>
                </a:moveTo>
                <a:lnTo>
                  <a:pt x="29025" y="79159"/>
                </a:lnTo>
                <a:lnTo>
                  <a:pt x="33176" y="77918"/>
                </a:lnTo>
                <a:lnTo>
                  <a:pt x="33383" y="75885"/>
                </a:lnTo>
                <a:lnTo>
                  <a:pt x="33433" y="75390"/>
                </a:lnTo>
                <a:lnTo>
                  <a:pt x="33548" y="74259"/>
                </a:lnTo>
                <a:close/>
              </a:path>
              <a:path w="1915795" h="342900">
                <a:moveTo>
                  <a:pt x="33176" y="77918"/>
                </a:moveTo>
                <a:lnTo>
                  <a:pt x="29025" y="79159"/>
                </a:lnTo>
                <a:lnTo>
                  <a:pt x="33050" y="79159"/>
                </a:lnTo>
                <a:lnTo>
                  <a:pt x="33176" y="77918"/>
                </a:lnTo>
                <a:close/>
              </a:path>
              <a:path w="1915795" h="342900">
                <a:moveTo>
                  <a:pt x="47052" y="74259"/>
                </a:moveTo>
                <a:lnTo>
                  <a:pt x="33548" y="74259"/>
                </a:lnTo>
                <a:lnTo>
                  <a:pt x="33251" y="77180"/>
                </a:lnTo>
                <a:lnTo>
                  <a:pt x="33176" y="77918"/>
                </a:lnTo>
                <a:lnTo>
                  <a:pt x="35645" y="77180"/>
                </a:lnTo>
                <a:lnTo>
                  <a:pt x="42312" y="75390"/>
                </a:lnTo>
                <a:lnTo>
                  <a:pt x="47052" y="74259"/>
                </a:lnTo>
                <a:close/>
              </a:path>
              <a:path w="1915795" h="342900">
                <a:moveTo>
                  <a:pt x="340128" y="190737"/>
                </a:moveTo>
                <a:lnTo>
                  <a:pt x="232320" y="190737"/>
                </a:lnTo>
                <a:lnTo>
                  <a:pt x="232320" y="214485"/>
                </a:lnTo>
                <a:lnTo>
                  <a:pt x="340128" y="214485"/>
                </a:lnTo>
                <a:lnTo>
                  <a:pt x="340128" y="190737"/>
                </a:lnTo>
                <a:close/>
              </a:path>
              <a:path w="1915795" h="342900">
                <a:moveTo>
                  <a:pt x="430234" y="289598"/>
                </a:moveTo>
                <a:lnTo>
                  <a:pt x="377084" y="296284"/>
                </a:lnTo>
                <a:lnTo>
                  <a:pt x="377084" y="313247"/>
                </a:lnTo>
                <a:lnTo>
                  <a:pt x="504871" y="313247"/>
                </a:lnTo>
                <a:lnTo>
                  <a:pt x="504871" y="296661"/>
                </a:lnTo>
                <a:lnTo>
                  <a:pt x="430234" y="296661"/>
                </a:lnTo>
                <a:lnTo>
                  <a:pt x="430234" y="289598"/>
                </a:lnTo>
                <a:close/>
              </a:path>
              <a:path w="1915795" h="342900">
                <a:moveTo>
                  <a:pt x="437019" y="288745"/>
                </a:moveTo>
                <a:lnTo>
                  <a:pt x="430234" y="289598"/>
                </a:lnTo>
                <a:lnTo>
                  <a:pt x="430234" y="296661"/>
                </a:lnTo>
                <a:lnTo>
                  <a:pt x="437019" y="288745"/>
                </a:lnTo>
                <a:close/>
              </a:path>
              <a:path w="1915795" h="342900">
                <a:moveTo>
                  <a:pt x="454667" y="288745"/>
                </a:moveTo>
                <a:lnTo>
                  <a:pt x="437019" y="288745"/>
                </a:lnTo>
                <a:lnTo>
                  <a:pt x="430234" y="296661"/>
                </a:lnTo>
                <a:lnTo>
                  <a:pt x="461144" y="296661"/>
                </a:lnTo>
                <a:lnTo>
                  <a:pt x="454667" y="288745"/>
                </a:lnTo>
                <a:close/>
              </a:path>
              <a:path w="1915795" h="342900">
                <a:moveTo>
                  <a:pt x="454359" y="288368"/>
                </a:moveTo>
                <a:lnTo>
                  <a:pt x="461144" y="296661"/>
                </a:lnTo>
                <a:lnTo>
                  <a:pt x="461144" y="289431"/>
                </a:lnTo>
                <a:lnTo>
                  <a:pt x="454359" y="288368"/>
                </a:lnTo>
                <a:close/>
              </a:path>
              <a:path w="1915795" h="342900">
                <a:moveTo>
                  <a:pt x="461144" y="289431"/>
                </a:moveTo>
                <a:lnTo>
                  <a:pt x="461144" y="296661"/>
                </a:lnTo>
                <a:lnTo>
                  <a:pt x="504871" y="296661"/>
                </a:lnTo>
                <a:lnTo>
                  <a:pt x="504871" y="296284"/>
                </a:lnTo>
                <a:lnTo>
                  <a:pt x="461144" y="289431"/>
                </a:lnTo>
                <a:close/>
              </a:path>
              <a:path w="1915795" h="342900">
                <a:moveTo>
                  <a:pt x="461144" y="76144"/>
                </a:moveTo>
                <a:lnTo>
                  <a:pt x="430234" y="76144"/>
                </a:lnTo>
                <a:lnTo>
                  <a:pt x="438527" y="76898"/>
                </a:lnTo>
                <a:lnTo>
                  <a:pt x="430234" y="81711"/>
                </a:lnTo>
                <a:lnTo>
                  <a:pt x="430234" y="289598"/>
                </a:lnTo>
                <a:lnTo>
                  <a:pt x="437019" y="288745"/>
                </a:lnTo>
                <a:lnTo>
                  <a:pt x="454667" y="288745"/>
                </a:lnTo>
                <a:lnTo>
                  <a:pt x="454359" y="288368"/>
                </a:lnTo>
                <a:lnTo>
                  <a:pt x="461144" y="288368"/>
                </a:lnTo>
                <a:lnTo>
                  <a:pt x="461144" y="76144"/>
                </a:lnTo>
                <a:close/>
              </a:path>
              <a:path w="1915795" h="342900">
                <a:moveTo>
                  <a:pt x="461144" y="288368"/>
                </a:moveTo>
                <a:lnTo>
                  <a:pt x="454359" y="288368"/>
                </a:lnTo>
                <a:lnTo>
                  <a:pt x="461144" y="289431"/>
                </a:lnTo>
                <a:lnTo>
                  <a:pt x="461144" y="288368"/>
                </a:lnTo>
                <a:close/>
              </a:path>
              <a:path w="1915795" h="342900">
                <a:moveTo>
                  <a:pt x="461144" y="49003"/>
                </a:moveTo>
                <a:lnTo>
                  <a:pt x="435888" y="49003"/>
                </a:lnTo>
                <a:lnTo>
                  <a:pt x="362760" y="95745"/>
                </a:lnTo>
                <a:lnTo>
                  <a:pt x="372937" y="114970"/>
                </a:lnTo>
                <a:lnTo>
                  <a:pt x="430234" y="81711"/>
                </a:lnTo>
                <a:lnTo>
                  <a:pt x="430234" y="76144"/>
                </a:lnTo>
                <a:lnTo>
                  <a:pt x="461144" y="76144"/>
                </a:lnTo>
                <a:lnTo>
                  <a:pt x="461144" y="49003"/>
                </a:lnTo>
                <a:close/>
              </a:path>
              <a:path w="1915795" h="342900">
                <a:moveTo>
                  <a:pt x="430234" y="76144"/>
                </a:moveTo>
                <a:lnTo>
                  <a:pt x="430234" y="81711"/>
                </a:lnTo>
                <a:lnTo>
                  <a:pt x="438527" y="76898"/>
                </a:lnTo>
                <a:lnTo>
                  <a:pt x="430234" y="76144"/>
                </a:lnTo>
                <a:close/>
              </a:path>
              <a:path w="1915795" h="342900">
                <a:moveTo>
                  <a:pt x="556581" y="275928"/>
                </a:moveTo>
                <a:lnTo>
                  <a:pt x="545272" y="275928"/>
                </a:lnTo>
                <a:lnTo>
                  <a:pt x="540623" y="277687"/>
                </a:lnTo>
                <a:lnTo>
                  <a:pt x="532581" y="284724"/>
                </a:lnTo>
                <a:lnTo>
                  <a:pt x="530571" y="289499"/>
                </a:lnTo>
                <a:lnTo>
                  <a:pt x="530571" y="301561"/>
                </a:lnTo>
                <a:lnTo>
                  <a:pt x="532330" y="306336"/>
                </a:lnTo>
                <a:lnTo>
                  <a:pt x="535848" y="309854"/>
                </a:lnTo>
                <a:lnTo>
                  <a:pt x="539618" y="313372"/>
                </a:lnTo>
                <a:lnTo>
                  <a:pt x="544518" y="315131"/>
                </a:lnTo>
                <a:lnTo>
                  <a:pt x="555827" y="315131"/>
                </a:lnTo>
                <a:lnTo>
                  <a:pt x="560350" y="313372"/>
                </a:lnTo>
                <a:lnTo>
                  <a:pt x="564120" y="309854"/>
                </a:lnTo>
                <a:lnTo>
                  <a:pt x="568141" y="306336"/>
                </a:lnTo>
                <a:lnTo>
                  <a:pt x="570151" y="301561"/>
                </a:lnTo>
                <a:lnTo>
                  <a:pt x="570151" y="289499"/>
                </a:lnTo>
                <a:lnTo>
                  <a:pt x="568392" y="284724"/>
                </a:lnTo>
                <a:lnTo>
                  <a:pt x="561355" y="277687"/>
                </a:lnTo>
                <a:lnTo>
                  <a:pt x="556581" y="275928"/>
                </a:lnTo>
                <a:close/>
              </a:path>
              <a:path w="1915795" h="342900">
                <a:moveTo>
                  <a:pt x="739452" y="289598"/>
                </a:moveTo>
                <a:lnTo>
                  <a:pt x="686302" y="296284"/>
                </a:lnTo>
                <a:lnTo>
                  <a:pt x="686302" y="313247"/>
                </a:lnTo>
                <a:lnTo>
                  <a:pt x="814089" y="313247"/>
                </a:lnTo>
                <a:lnTo>
                  <a:pt x="814089" y="296661"/>
                </a:lnTo>
                <a:lnTo>
                  <a:pt x="739452" y="296661"/>
                </a:lnTo>
                <a:lnTo>
                  <a:pt x="739452" y="289598"/>
                </a:lnTo>
                <a:close/>
              </a:path>
              <a:path w="1915795" h="342900">
                <a:moveTo>
                  <a:pt x="746238" y="288745"/>
                </a:moveTo>
                <a:lnTo>
                  <a:pt x="739452" y="289598"/>
                </a:lnTo>
                <a:lnTo>
                  <a:pt x="739452" y="296661"/>
                </a:lnTo>
                <a:lnTo>
                  <a:pt x="746238" y="288745"/>
                </a:lnTo>
                <a:close/>
              </a:path>
              <a:path w="1915795" h="342900">
                <a:moveTo>
                  <a:pt x="763886" y="288745"/>
                </a:moveTo>
                <a:lnTo>
                  <a:pt x="746238" y="288745"/>
                </a:lnTo>
                <a:lnTo>
                  <a:pt x="739452" y="296661"/>
                </a:lnTo>
                <a:lnTo>
                  <a:pt x="770363" y="296661"/>
                </a:lnTo>
                <a:lnTo>
                  <a:pt x="763886" y="288745"/>
                </a:lnTo>
                <a:close/>
              </a:path>
              <a:path w="1915795" h="342900">
                <a:moveTo>
                  <a:pt x="763577" y="288368"/>
                </a:moveTo>
                <a:lnTo>
                  <a:pt x="770363" y="296661"/>
                </a:lnTo>
                <a:lnTo>
                  <a:pt x="770363" y="289431"/>
                </a:lnTo>
                <a:lnTo>
                  <a:pt x="763577" y="288368"/>
                </a:lnTo>
                <a:close/>
              </a:path>
              <a:path w="1915795" h="342900">
                <a:moveTo>
                  <a:pt x="770363" y="289431"/>
                </a:moveTo>
                <a:lnTo>
                  <a:pt x="770363" y="296661"/>
                </a:lnTo>
                <a:lnTo>
                  <a:pt x="814089" y="296661"/>
                </a:lnTo>
                <a:lnTo>
                  <a:pt x="814089" y="296284"/>
                </a:lnTo>
                <a:lnTo>
                  <a:pt x="770363" y="289431"/>
                </a:lnTo>
                <a:close/>
              </a:path>
              <a:path w="1915795" h="342900">
                <a:moveTo>
                  <a:pt x="770363" y="76144"/>
                </a:moveTo>
                <a:lnTo>
                  <a:pt x="739452" y="76144"/>
                </a:lnTo>
                <a:lnTo>
                  <a:pt x="747745" y="76898"/>
                </a:lnTo>
                <a:lnTo>
                  <a:pt x="739452" y="81711"/>
                </a:lnTo>
                <a:lnTo>
                  <a:pt x="739452" y="289598"/>
                </a:lnTo>
                <a:lnTo>
                  <a:pt x="746238" y="288745"/>
                </a:lnTo>
                <a:lnTo>
                  <a:pt x="763886" y="288745"/>
                </a:lnTo>
                <a:lnTo>
                  <a:pt x="763577" y="288368"/>
                </a:lnTo>
                <a:lnTo>
                  <a:pt x="770363" y="288368"/>
                </a:lnTo>
                <a:lnTo>
                  <a:pt x="770363" y="76144"/>
                </a:lnTo>
                <a:close/>
              </a:path>
              <a:path w="1915795" h="342900">
                <a:moveTo>
                  <a:pt x="770363" y="288368"/>
                </a:moveTo>
                <a:lnTo>
                  <a:pt x="763577" y="288368"/>
                </a:lnTo>
                <a:lnTo>
                  <a:pt x="770363" y="289431"/>
                </a:lnTo>
                <a:lnTo>
                  <a:pt x="770363" y="288368"/>
                </a:lnTo>
                <a:close/>
              </a:path>
              <a:path w="1915795" h="342900">
                <a:moveTo>
                  <a:pt x="770363" y="49003"/>
                </a:moveTo>
                <a:lnTo>
                  <a:pt x="745107" y="49003"/>
                </a:lnTo>
                <a:lnTo>
                  <a:pt x="671978" y="95745"/>
                </a:lnTo>
                <a:lnTo>
                  <a:pt x="682156" y="114970"/>
                </a:lnTo>
                <a:lnTo>
                  <a:pt x="739452" y="81711"/>
                </a:lnTo>
                <a:lnTo>
                  <a:pt x="739452" y="76144"/>
                </a:lnTo>
                <a:lnTo>
                  <a:pt x="770363" y="76144"/>
                </a:lnTo>
                <a:lnTo>
                  <a:pt x="770363" y="49003"/>
                </a:lnTo>
                <a:close/>
              </a:path>
              <a:path w="1915795" h="342900">
                <a:moveTo>
                  <a:pt x="739452" y="76144"/>
                </a:moveTo>
                <a:lnTo>
                  <a:pt x="739452" y="81711"/>
                </a:lnTo>
                <a:lnTo>
                  <a:pt x="747745" y="76898"/>
                </a:lnTo>
                <a:lnTo>
                  <a:pt x="739452" y="76144"/>
                </a:lnTo>
                <a:close/>
              </a:path>
              <a:path w="1915795" h="342900">
                <a:moveTo>
                  <a:pt x="926515" y="82552"/>
                </a:moveTo>
                <a:lnTo>
                  <a:pt x="920484" y="82552"/>
                </a:lnTo>
                <a:lnTo>
                  <a:pt x="920484" y="111954"/>
                </a:lnTo>
                <a:lnTo>
                  <a:pt x="920110" y="122132"/>
                </a:lnTo>
                <a:lnTo>
                  <a:pt x="910542" y="165717"/>
                </a:lnTo>
                <a:lnTo>
                  <a:pt x="890045" y="204425"/>
                </a:lnTo>
                <a:lnTo>
                  <a:pt x="860737" y="235806"/>
                </a:lnTo>
                <a:lnTo>
                  <a:pt x="834162" y="252557"/>
                </a:lnTo>
                <a:lnTo>
                  <a:pt x="851878" y="276682"/>
                </a:lnTo>
                <a:lnTo>
                  <a:pt x="889197" y="250296"/>
                </a:lnTo>
                <a:lnTo>
                  <a:pt x="918599" y="211469"/>
                </a:lnTo>
                <a:lnTo>
                  <a:pt x="934431" y="176766"/>
                </a:lnTo>
                <a:lnTo>
                  <a:pt x="936011" y="171562"/>
                </a:lnTo>
                <a:lnTo>
                  <a:pt x="932923" y="161712"/>
                </a:lnTo>
                <a:lnTo>
                  <a:pt x="930119" y="149414"/>
                </a:lnTo>
                <a:lnTo>
                  <a:pt x="928117" y="137022"/>
                </a:lnTo>
                <a:lnTo>
                  <a:pt x="926986" y="125265"/>
                </a:lnTo>
                <a:lnTo>
                  <a:pt x="926862" y="122862"/>
                </a:lnTo>
                <a:lnTo>
                  <a:pt x="926515" y="111954"/>
                </a:lnTo>
                <a:lnTo>
                  <a:pt x="926515" y="82552"/>
                </a:lnTo>
                <a:close/>
              </a:path>
              <a:path w="1915795" h="342900">
                <a:moveTo>
                  <a:pt x="951017" y="82552"/>
                </a:moveTo>
                <a:lnTo>
                  <a:pt x="945362" y="82552"/>
                </a:lnTo>
                <a:lnTo>
                  <a:pt x="945362" y="111954"/>
                </a:lnTo>
                <a:lnTo>
                  <a:pt x="945020" y="122132"/>
                </a:lnTo>
                <a:lnTo>
                  <a:pt x="938200" y="164351"/>
                </a:lnTo>
                <a:lnTo>
                  <a:pt x="936011" y="171562"/>
                </a:lnTo>
                <a:lnTo>
                  <a:pt x="936645" y="173586"/>
                </a:lnTo>
                <a:lnTo>
                  <a:pt x="958061" y="217053"/>
                </a:lnTo>
                <a:lnTo>
                  <a:pt x="988547" y="251968"/>
                </a:lnTo>
                <a:lnTo>
                  <a:pt x="1016606" y="270274"/>
                </a:lnTo>
                <a:lnTo>
                  <a:pt x="1034323" y="246526"/>
                </a:lnTo>
                <a:lnTo>
                  <a:pt x="1025276" y="241673"/>
                </a:lnTo>
                <a:lnTo>
                  <a:pt x="1016606" y="236160"/>
                </a:lnTo>
                <a:lnTo>
                  <a:pt x="986356" y="207700"/>
                </a:lnTo>
                <a:lnTo>
                  <a:pt x="964587" y="172172"/>
                </a:lnTo>
                <a:lnTo>
                  <a:pt x="952525" y="132310"/>
                </a:lnTo>
                <a:lnTo>
                  <a:pt x="951017" y="111954"/>
                </a:lnTo>
                <a:lnTo>
                  <a:pt x="951017" y="82552"/>
                </a:lnTo>
                <a:close/>
              </a:path>
              <a:path w="1915795" h="342900">
                <a:moveTo>
                  <a:pt x="945362" y="82552"/>
                </a:moveTo>
                <a:lnTo>
                  <a:pt x="926515" y="82552"/>
                </a:lnTo>
                <a:lnTo>
                  <a:pt x="926515" y="111954"/>
                </a:lnTo>
                <a:lnTo>
                  <a:pt x="932923" y="161712"/>
                </a:lnTo>
                <a:lnTo>
                  <a:pt x="936011" y="171562"/>
                </a:lnTo>
                <a:lnTo>
                  <a:pt x="938200" y="164351"/>
                </a:lnTo>
                <a:lnTo>
                  <a:pt x="941334" y="151463"/>
                </a:lnTo>
                <a:lnTo>
                  <a:pt x="943572" y="138435"/>
                </a:lnTo>
                <a:lnTo>
                  <a:pt x="944915" y="125265"/>
                </a:lnTo>
                <a:lnTo>
                  <a:pt x="945362" y="111954"/>
                </a:lnTo>
                <a:lnTo>
                  <a:pt x="945362" y="82552"/>
                </a:lnTo>
                <a:close/>
              </a:path>
              <a:path w="1915795" h="342900">
                <a:moveTo>
                  <a:pt x="920107" y="60689"/>
                </a:moveTo>
                <a:lnTo>
                  <a:pt x="843585" y="60689"/>
                </a:lnTo>
                <a:lnTo>
                  <a:pt x="843585" y="85945"/>
                </a:lnTo>
                <a:lnTo>
                  <a:pt x="920484" y="85945"/>
                </a:lnTo>
                <a:lnTo>
                  <a:pt x="920484" y="82552"/>
                </a:lnTo>
                <a:lnTo>
                  <a:pt x="1026784" y="82552"/>
                </a:lnTo>
                <a:lnTo>
                  <a:pt x="1026784" y="74636"/>
                </a:lnTo>
                <a:lnTo>
                  <a:pt x="920107" y="74636"/>
                </a:lnTo>
                <a:lnTo>
                  <a:pt x="920107" y="60689"/>
                </a:lnTo>
                <a:close/>
              </a:path>
              <a:path w="1915795" h="342900">
                <a:moveTo>
                  <a:pt x="1026784" y="82552"/>
                </a:moveTo>
                <a:lnTo>
                  <a:pt x="951017" y="82552"/>
                </a:lnTo>
                <a:lnTo>
                  <a:pt x="951017" y="85945"/>
                </a:lnTo>
                <a:lnTo>
                  <a:pt x="1026784" y="85945"/>
                </a:lnTo>
                <a:lnTo>
                  <a:pt x="1026784" y="82552"/>
                </a:lnTo>
                <a:close/>
              </a:path>
              <a:path w="1915795" h="342900">
                <a:moveTo>
                  <a:pt x="951394" y="7915"/>
                </a:moveTo>
                <a:lnTo>
                  <a:pt x="920107" y="7915"/>
                </a:lnTo>
                <a:lnTo>
                  <a:pt x="920107" y="74636"/>
                </a:lnTo>
                <a:lnTo>
                  <a:pt x="951394" y="74636"/>
                </a:lnTo>
                <a:lnTo>
                  <a:pt x="951394" y="7915"/>
                </a:lnTo>
                <a:close/>
              </a:path>
              <a:path w="1915795" h="342900">
                <a:moveTo>
                  <a:pt x="1026784" y="60689"/>
                </a:moveTo>
                <a:lnTo>
                  <a:pt x="951394" y="60689"/>
                </a:lnTo>
                <a:lnTo>
                  <a:pt x="951394" y="74636"/>
                </a:lnTo>
                <a:lnTo>
                  <a:pt x="1026784" y="74636"/>
                </a:lnTo>
                <a:lnTo>
                  <a:pt x="1026784" y="60689"/>
                </a:lnTo>
                <a:close/>
              </a:path>
              <a:path w="1915795" h="342900">
                <a:moveTo>
                  <a:pt x="1099536" y="1507"/>
                </a:moveTo>
                <a:lnTo>
                  <a:pt x="1068249" y="1507"/>
                </a:lnTo>
                <a:lnTo>
                  <a:pt x="1068249" y="342649"/>
                </a:lnTo>
                <a:lnTo>
                  <a:pt x="1099536" y="342649"/>
                </a:lnTo>
                <a:lnTo>
                  <a:pt x="1099536" y="167743"/>
                </a:lnTo>
                <a:lnTo>
                  <a:pt x="1092374" y="167743"/>
                </a:lnTo>
                <a:lnTo>
                  <a:pt x="1092374" y="141356"/>
                </a:lnTo>
                <a:lnTo>
                  <a:pt x="1099536" y="141356"/>
                </a:lnTo>
                <a:lnTo>
                  <a:pt x="1099536" y="1507"/>
                </a:lnTo>
                <a:close/>
              </a:path>
              <a:path w="1915795" h="342900">
                <a:moveTo>
                  <a:pt x="1099536" y="141356"/>
                </a:moveTo>
                <a:lnTo>
                  <a:pt x="1092374" y="141356"/>
                </a:lnTo>
                <a:lnTo>
                  <a:pt x="1092374" y="167743"/>
                </a:lnTo>
                <a:lnTo>
                  <a:pt x="1099536" y="167743"/>
                </a:lnTo>
                <a:lnTo>
                  <a:pt x="1099536" y="141356"/>
                </a:lnTo>
                <a:close/>
              </a:path>
              <a:path w="1915795" h="342900">
                <a:moveTo>
                  <a:pt x="1155325" y="141356"/>
                </a:moveTo>
                <a:lnTo>
                  <a:pt x="1099536" y="141356"/>
                </a:lnTo>
                <a:lnTo>
                  <a:pt x="1099536" y="167743"/>
                </a:lnTo>
                <a:lnTo>
                  <a:pt x="1155325" y="167743"/>
                </a:lnTo>
                <a:lnTo>
                  <a:pt x="1155325" y="141356"/>
                </a:lnTo>
                <a:close/>
              </a:path>
              <a:path w="1915795" h="342900">
                <a:moveTo>
                  <a:pt x="1357415" y="56165"/>
                </a:moveTo>
                <a:lnTo>
                  <a:pt x="1352138" y="56165"/>
                </a:lnTo>
                <a:lnTo>
                  <a:pt x="1352138" y="70866"/>
                </a:lnTo>
                <a:lnTo>
                  <a:pt x="1351764" y="78735"/>
                </a:lnTo>
                <a:lnTo>
                  <a:pt x="1338285" y="119305"/>
                </a:lnTo>
                <a:lnTo>
                  <a:pt x="1308505" y="152100"/>
                </a:lnTo>
                <a:lnTo>
                  <a:pt x="1266193" y="174151"/>
                </a:lnTo>
                <a:lnTo>
                  <a:pt x="1281271" y="198276"/>
                </a:lnTo>
                <a:lnTo>
                  <a:pt x="1320568" y="179052"/>
                </a:lnTo>
                <a:lnTo>
                  <a:pt x="1351195" y="149932"/>
                </a:lnTo>
                <a:lnTo>
                  <a:pt x="1368324" y="119797"/>
                </a:lnTo>
                <a:lnTo>
                  <a:pt x="1364412" y="110941"/>
                </a:lnTo>
                <a:lnTo>
                  <a:pt x="1360525" y="98101"/>
                </a:lnTo>
                <a:lnTo>
                  <a:pt x="1358192" y="84743"/>
                </a:lnTo>
                <a:lnTo>
                  <a:pt x="1357415" y="70866"/>
                </a:lnTo>
                <a:lnTo>
                  <a:pt x="1357415" y="56165"/>
                </a:lnTo>
                <a:close/>
              </a:path>
              <a:path w="1915795" h="342900">
                <a:moveTo>
                  <a:pt x="1383048" y="56165"/>
                </a:moveTo>
                <a:lnTo>
                  <a:pt x="1377770" y="56165"/>
                </a:lnTo>
                <a:lnTo>
                  <a:pt x="1377770" y="70866"/>
                </a:lnTo>
                <a:lnTo>
                  <a:pt x="1377055" y="84743"/>
                </a:lnTo>
                <a:lnTo>
                  <a:pt x="1377016" y="85497"/>
                </a:lnTo>
                <a:lnTo>
                  <a:pt x="1374755" y="99609"/>
                </a:lnTo>
                <a:lnTo>
                  <a:pt x="1370985" y="113203"/>
                </a:lnTo>
                <a:lnTo>
                  <a:pt x="1368324" y="119797"/>
                </a:lnTo>
                <a:lnTo>
                  <a:pt x="1369854" y="123263"/>
                </a:lnTo>
                <a:lnTo>
                  <a:pt x="1394026" y="155846"/>
                </a:lnTo>
                <a:lnTo>
                  <a:pt x="1428376" y="180277"/>
                </a:lnTo>
                <a:lnTo>
                  <a:pt x="1455422" y="191114"/>
                </a:lnTo>
                <a:lnTo>
                  <a:pt x="1470010" y="166801"/>
                </a:lnTo>
                <a:lnTo>
                  <a:pt x="1470124" y="166612"/>
                </a:lnTo>
                <a:lnTo>
                  <a:pt x="1460865" y="163549"/>
                </a:lnTo>
                <a:lnTo>
                  <a:pt x="1451936" y="160016"/>
                </a:lnTo>
                <a:lnTo>
                  <a:pt x="1413652" y="135349"/>
                </a:lnTo>
                <a:lnTo>
                  <a:pt x="1389456" y="101776"/>
                </a:lnTo>
                <a:lnTo>
                  <a:pt x="1383536" y="79301"/>
                </a:lnTo>
                <a:lnTo>
                  <a:pt x="1383448" y="78735"/>
                </a:lnTo>
                <a:lnTo>
                  <a:pt x="1383048" y="70866"/>
                </a:lnTo>
                <a:lnTo>
                  <a:pt x="1383048" y="56165"/>
                </a:lnTo>
                <a:close/>
              </a:path>
              <a:path w="1915795" h="342900">
                <a:moveTo>
                  <a:pt x="1377770" y="56165"/>
                </a:moveTo>
                <a:lnTo>
                  <a:pt x="1357415" y="56165"/>
                </a:lnTo>
                <a:lnTo>
                  <a:pt x="1357415" y="70866"/>
                </a:lnTo>
                <a:lnTo>
                  <a:pt x="1358192" y="84743"/>
                </a:lnTo>
                <a:lnTo>
                  <a:pt x="1360525" y="98101"/>
                </a:lnTo>
                <a:lnTo>
                  <a:pt x="1364412" y="110941"/>
                </a:lnTo>
                <a:lnTo>
                  <a:pt x="1368324" y="119797"/>
                </a:lnTo>
                <a:lnTo>
                  <a:pt x="1370985" y="113203"/>
                </a:lnTo>
                <a:lnTo>
                  <a:pt x="1374755" y="99609"/>
                </a:lnTo>
                <a:lnTo>
                  <a:pt x="1377016" y="85497"/>
                </a:lnTo>
                <a:lnTo>
                  <a:pt x="1377770" y="70866"/>
                </a:lnTo>
                <a:lnTo>
                  <a:pt x="1377770" y="56165"/>
                </a:lnTo>
                <a:close/>
              </a:path>
              <a:path w="1915795" h="342900">
                <a:moveTo>
                  <a:pt x="1352138" y="41464"/>
                </a:moveTo>
                <a:lnTo>
                  <a:pt x="1274862" y="41464"/>
                </a:lnTo>
                <a:lnTo>
                  <a:pt x="1274862" y="66720"/>
                </a:lnTo>
                <a:lnTo>
                  <a:pt x="1352138" y="66720"/>
                </a:lnTo>
                <a:lnTo>
                  <a:pt x="1352138" y="56165"/>
                </a:lnTo>
                <a:lnTo>
                  <a:pt x="1459946" y="56165"/>
                </a:lnTo>
                <a:lnTo>
                  <a:pt x="1459946" y="52773"/>
                </a:lnTo>
                <a:lnTo>
                  <a:pt x="1352138" y="52773"/>
                </a:lnTo>
                <a:lnTo>
                  <a:pt x="1352138" y="41464"/>
                </a:lnTo>
                <a:close/>
              </a:path>
              <a:path w="1915795" h="342900">
                <a:moveTo>
                  <a:pt x="1459946" y="56165"/>
                </a:moveTo>
                <a:lnTo>
                  <a:pt x="1383048" y="56165"/>
                </a:lnTo>
                <a:lnTo>
                  <a:pt x="1383048" y="66720"/>
                </a:lnTo>
                <a:lnTo>
                  <a:pt x="1459946" y="66720"/>
                </a:lnTo>
                <a:lnTo>
                  <a:pt x="1459946" y="56165"/>
                </a:lnTo>
                <a:close/>
              </a:path>
              <a:path w="1915795" h="342900">
                <a:moveTo>
                  <a:pt x="1383425" y="0"/>
                </a:moveTo>
                <a:lnTo>
                  <a:pt x="1352138" y="0"/>
                </a:lnTo>
                <a:lnTo>
                  <a:pt x="1352138" y="52773"/>
                </a:lnTo>
                <a:lnTo>
                  <a:pt x="1383425" y="52773"/>
                </a:lnTo>
                <a:lnTo>
                  <a:pt x="1383425" y="0"/>
                </a:lnTo>
                <a:close/>
              </a:path>
              <a:path w="1915795" h="342900">
                <a:moveTo>
                  <a:pt x="1459946" y="41464"/>
                </a:moveTo>
                <a:lnTo>
                  <a:pt x="1383425" y="41464"/>
                </a:lnTo>
                <a:lnTo>
                  <a:pt x="1383425" y="52773"/>
                </a:lnTo>
                <a:lnTo>
                  <a:pt x="1459946" y="52773"/>
                </a:lnTo>
                <a:lnTo>
                  <a:pt x="1459946" y="41464"/>
                </a:lnTo>
                <a:close/>
              </a:path>
              <a:path w="1915795" h="342900">
                <a:moveTo>
                  <a:pt x="1539106" y="1884"/>
                </a:moveTo>
                <a:lnTo>
                  <a:pt x="1507819" y="1884"/>
                </a:lnTo>
                <a:lnTo>
                  <a:pt x="1507819" y="203554"/>
                </a:lnTo>
                <a:lnTo>
                  <a:pt x="1539106" y="203554"/>
                </a:lnTo>
                <a:lnTo>
                  <a:pt x="1539106" y="1884"/>
                </a:lnTo>
                <a:close/>
              </a:path>
              <a:path w="1915795" h="342900">
                <a:moveTo>
                  <a:pt x="1539106" y="220893"/>
                </a:moveTo>
                <a:lnTo>
                  <a:pt x="1318966" y="220893"/>
                </a:lnTo>
                <a:lnTo>
                  <a:pt x="1318966" y="338125"/>
                </a:lnTo>
                <a:lnTo>
                  <a:pt x="1539106" y="338125"/>
                </a:lnTo>
                <a:lnTo>
                  <a:pt x="1539106" y="312493"/>
                </a:lnTo>
                <a:lnTo>
                  <a:pt x="1349499" y="312493"/>
                </a:lnTo>
                <a:lnTo>
                  <a:pt x="1349499" y="246149"/>
                </a:lnTo>
                <a:lnTo>
                  <a:pt x="1539106" y="246149"/>
                </a:lnTo>
                <a:lnTo>
                  <a:pt x="1539106" y="220893"/>
                </a:lnTo>
                <a:close/>
              </a:path>
              <a:path w="1915795" h="342900">
                <a:moveTo>
                  <a:pt x="1539106" y="246149"/>
                </a:moveTo>
                <a:lnTo>
                  <a:pt x="1508573" y="246149"/>
                </a:lnTo>
                <a:lnTo>
                  <a:pt x="1508573" y="312493"/>
                </a:lnTo>
                <a:lnTo>
                  <a:pt x="1539106" y="312493"/>
                </a:lnTo>
                <a:lnTo>
                  <a:pt x="1539106" y="246149"/>
                </a:lnTo>
                <a:close/>
              </a:path>
              <a:path w="1915795" h="342900">
                <a:moveTo>
                  <a:pt x="1775802" y="215616"/>
                </a:moveTo>
                <a:lnTo>
                  <a:pt x="1744892" y="215616"/>
                </a:lnTo>
                <a:lnTo>
                  <a:pt x="1744892" y="342649"/>
                </a:lnTo>
                <a:lnTo>
                  <a:pt x="1775802" y="342649"/>
                </a:lnTo>
                <a:lnTo>
                  <a:pt x="1775802" y="215616"/>
                </a:lnTo>
                <a:close/>
              </a:path>
              <a:path w="1915795" h="342900">
                <a:moveTo>
                  <a:pt x="1915274" y="207700"/>
                </a:moveTo>
                <a:lnTo>
                  <a:pt x="1606174" y="207700"/>
                </a:lnTo>
                <a:lnTo>
                  <a:pt x="1606174" y="233710"/>
                </a:lnTo>
                <a:lnTo>
                  <a:pt x="1744892" y="233710"/>
                </a:lnTo>
                <a:lnTo>
                  <a:pt x="1744892" y="215616"/>
                </a:lnTo>
                <a:lnTo>
                  <a:pt x="1915274" y="215616"/>
                </a:lnTo>
                <a:lnTo>
                  <a:pt x="1915274" y="207700"/>
                </a:lnTo>
                <a:close/>
              </a:path>
              <a:path w="1915795" h="342900">
                <a:moveTo>
                  <a:pt x="1915274" y="215616"/>
                </a:moveTo>
                <a:lnTo>
                  <a:pt x="1775802" y="215616"/>
                </a:lnTo>
                <a:lnTo>
                  <a:pt x="1775802" y="233710"/>
                </a:lnTo>
                <a:lnTo>
                  <a:pt x="1915274" y="233710"/>
                </a:lnTo>
                <a:lnTo>
                  <a:pt x="1915274" y="215616"/>
                </a:lnTo>
                <a:close/>
              </a:path>
              <a:path w="1915795" h="342900">
                <a:moveTo>
                  <a:pt x="1876825" y="17339"/>
                </a:moveTo>
                <a:lnTo>
                  <a:pt x="1647638" y="17339"/>
                </a:lnTo>
                <a:lnTo>
                  <a:pt x="1647638" y="173020"/>
                </a:lnTo>
                <a:lnTo>
                  <a:pt x="1880595" y="173020"/>
                </a:lnTo>
                <a:lnTo>
                  <a:pt x="1880595" y="154927"/>
                </a:lnTo>
                <a:lnTo>
                  <a:pt x="1678172" y="154927"/>
                </a:lnTo>
                <a:lnTo>
                  <a:pt x="1678172" y="106677"/>
                </a:lnTo>
                <a:lnTo>
                  <a:pt x="1669125" y="106677"/>
                </a:lnTo>
                <a:lnTo>
                  <a:pt x="1669125" y="81798"/>
                </a:lnTo>
                <a:lnTo>
                  <a:pt x="1678172" y="81798"/>
                </a:lnTo>
                <a:lnTo>
                  <a:pt x="1678172" y="42595"/>
                </a:lnTo>
                <a:lnTo>
                  <a:pt x="1876825" y="42595"/>
                </a:lnTo>
                <a:lnTo>
                  <a:pt x="1876825" y="17339"/>
                </a:lnTo>
                <a:close/>
              </a:path>
              <a:path w="1915795" h="342900">
                <a:moveTo>
                  <a:pt x="1880595" y="147765"/>
                </a:moveTo>
                <a:lnTo>
                  <a:pt x="1678172" y="147765"/>
                </a:lnTo>
                <a:lnTo>
                  <a:pt x="1678172" y="154927"/>
                </a:lnTo>
                <a:lnTo>
                  <a:pt x="1880595" y="154927"/>
                </a:lnTo>
                <a:lnTo>
                  <a:pt x="1880595" y="147765"/>
                </a:lnTo>
                <a:close/>
              </a:path>
              <a:path w="1915795" h="342900">
                <a:moveTo>
                  <a:pt x="1678172" y="81798"/>
                </a:moveTo>
                <a:lnTo>
                  <a:pt x="1669125" y="81798"/>
                </a:lnTo>
                <a:lnTo>
                  <a:pt x="1669125" y="106677"/>
                </a:lnTo>
                <a:lnTo>
                  <a:pt x="1678172" y="106677"/>
                </a:lnTo>
                <a:lnTo>
                  <a:pt x="1678172" y="81798"/>
                </a:lnTo>
                <a:close/>
              </a:path>
              <a:path w="1915795" h="342900">
                <a:moveTo>
                  <a:pt x="1868909" y="81798"/>
                </a:moveTo>
                <a:lnTo>
                  <a:pt x="1678172" y="81798"/>
                </a:lnTo>
                <a:lnTo>
                  <a:pt x="1678172" y="106677"/>
                </a:lnTo>
                <a:lnTo>
                  <a:pt x="1868909" y="106677"/>
                </a:lnTo>
                <a:lnTo>
                  <a:pt x="1868909" y="81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759047" y="5183088"/>
            <a:ext cx="15832455" cy="5885180"/>
            <a:chOff x="3759047" y="5183088"/>
            <a:chExt cx="15832455" cy="58851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9047" y="5183088"/>
              <a:ext cx="10952546" cy="588463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3659" y="6031230"/>
              <a:ext cx="10837366" cy="5036495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61545" y="2849337"/>
            <a:ext cx="7274741" cy="1353676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166875" y="2629071"/>
            <a:ext cx="1915795" cy="342900"/>
          </a:xfrm>
          <a:custGeom>
            <a:avLst/>
            <a:gdLst/>
            <a:ahLst/>
            <a:cxnLst/>
            <a:rect l="l" t="t" r="r" b="b"/>
            <a:pathLst>
              <a:path w="1915795" h="342900">
                <a:moveTo>
                  <a:pt x="9046" y="272536"/>
                </a:moveTo>
                <a:lnTo>
                  <a:pt x="28412" y="308016"/>
                </a:lnTo>
                <a:lnTo>
                  <a:pt x="69684" y="315979"/>
                </a:lnTo>
                <a:lnTo>
                  <a:pt x="70671" y="315979"/>
                </a:lnTo>
                <a:lnTo>
                  <a:pt x="79536" y="316262"/>
                </a:lnTo>
                <a:lnTo>
                  <a:pt x="124888" y="309006"/>
                </a:lnTo>
                <a:lnTo>
                  <a:pt x="153651" y="291760"/>
                </a:lnTo>
                <a:lnTo>
                  <a:pt x="78782" y="291760"/>
                </a:lnTo>
                <a:lnTo>
                  <a:pt x="70065" y="291454"/>
                </a:lnTo>
                <a:lnTo>
                  <a:pt x="25915" y="280829"/>
                </a:lnTo>
                <a:lnTo>
                  <a:pt x="17410" y="276965"/>
                </a:lnTo>
                <a:lnTo>
                  <a:pt x="9046" y="272536"/>
                </a:lnTo>
                <a:close/>
              </a:path>
              <a:path w="1915795" h="342900">
                <a:moveTo>
                  <a:pt x="155209" y="69736"/>
                </a:moveTo>
                <a:lnTo>
                  <a:pt x="82175" y="69736"/>
                </a:lnTo>
                <a:lnTo>
                  <a:pt x="93861" y="70419"/>
                </a:lnTo>
                <a:lnTo>
                  <a:pt x="104415" y="72468"/>
                </a:lnTo>
                <a:lnTo>
                  <a:pt x="136621" y="104557"/>
                </a:lnTo>
                <a:lnTo>
                  <a:pt x="137587" y="116101"/>
                </a:lnTo>
                <a:lnTo>
                  <a:pt x="136645" y="126773"/>
                </a:lnTo>
                <a:lnTo>
                  <a:pt x="104038" y="160487"/>
                </a:lnTo>
                <a:lnTo>
                  <a:pt x="78029" y="163597"/>
                </a:lnTo>
                <a:lnTo>
                  <a:pt x="46365" y="163597"/>
                </a:lnTo>
                <a:lnTo>
                  <a:pt x="46365" y="186591"/>
                </a:lnTo>
                <a:lnTo>
                  <a:pt x="77652" y="186591"/>
                </a:lnTo>
                <a:lnTo>
                  <a:pt x="88937" y="187015"/>
                </a:lnTo>
                <a:lnTo>
                  <a:pt x="128069" y="201386"/>
                </a:lnTo>
                <a:lnTo>
                  <a:pt x="143241" y="237856"/>
                </a:lnTo>
                <a:lnTo>
                  <a:pt x="142723" y="246526"/>
                </a:lnTo>
                <a:lnTo>
                  <a:pt x="118904" y="282713"/>
                </a:lnTo>
                <a:lnTo>
                  <a:pt x="87542" y="291454"/>
                </a:lnTo>
                <a:lnTo>
                  <a:pt x="86705" y="291454"/>
                </a:lnTo>
                <a:lnTo>
                  <a:pt x="78782" y="291760"/>
                </a:lnTo>
                <a:lnTo>
                  <a:pt x="153651" y="291760"/>
                </a:lnTo>
                <a:lnTo>
                  <a:pt x="158696" y="286389"/>
                </a:lnTo>
                <a:lnTo>
                  <a:pt x="174434" y="248105"/>
                </a:lnTo>
                <a:lnTo>
                  <a:pt x="174905" y="238610"/>
                </a:lnTo>
                <a:lnTo>
                  <a:pt x="173821" y="224851"/>
                </a:lnTo>
                <a:lnTo>
                  <a:pt x="147765" y="184894"/>
                </a:lnTo>
                <a:lnTo>
                  <a:pt x="122060" y="175282"/>
                </a:lnTo>
                <a:lnTo>
                  <a:pt x="105923" y="175282"/>
                </a:lnTo>
                <a:lnTo>
                  <a:pt x="104792" y="173020"/>
                </a:lnTo>
                <a:lnTo>
                  <a:pt x="117231" y="173020"/>
                </a:lnTo>
                <a:lnTo>
                  <a:pt x="120765" y="172314"/>
                </a:lnTo>
                <a:lnTo>
                  <a:pt x="160345" y="146280"/>
                </a:lnTo>
                <a:lnTo>
                  <a:pt x="169251" y="111577"/>
                </a:lnTo>
                <a:lnTo>
                  <a:pt x="168591" y="100457"/>
                </a:lnTo>
                <a:lnTo>
                  <a:pt x="166612" y="90468"/>
                </a:lnTo>
                <a:lnTo>
                  <a:pt x="163314" y="81610"/>
                </a:lnTo>
                <a:lnTo>
                  <a:pt x="158696" y="73882"/>
                </a:lnTo>
                <a:lnTo>
                  <a:pt x="155209" y="69736"/>
                </a:lnTo>
                <a:close/>
              </a:path>
              <a:path w="1915795" h="342900">
                <a:moveTo>
                  <a:pt x="104792" y="173020"/>
                </a:moveTo>
                <a:lnTo>
                  <a:pt x="105829" y="175094"/>
                </a:lnTo>
                <a:lnTo>
                  <a:pt x="105923" y="175282"/>
                </a:lnTo>
                <a:lnTo>
                  <a:pt x="112447" y="173977"/>
                </a:lnTo>
                <a:lnTo>
                  <a:pt x="104792" y="173020"/>
                </a:lnTo>
                <a:close/>
              </a:path>
              <a:path w="1915795" h="342900">
                <a:moveTo>
                  <a:pt x="112447" y="173977"/>
                </a:moveTo>
                <a:lnTo>
                  <a:pt x="105923" y="175282"/>
                </a:lnTo>
                <a:lnTo>
                  <a:pt x="122060" y="175282"/>
                </a:lnTo>
                <a:lnTo>
                  <a:pt x="121378" y="175094"/>
                </a:lnTo>
                <a:lnTo>
                  <a:pt x="112447" y="173977"/>
                </a:lnTo>
                <a:close/>
              </a:path>
              <a:path w="1915795" h="342900">
                <a:moveTo>
                  <a:pt x="117231" y="173020"/>
                </a:moveTo>
                <a:lnTo>
                  <a:pt x="104792" y="173020"/>
                </a:lnTo>
                <a:lnTo>
                  <a:pt x="112447" y="173977"/>
                </a:lnTo>
                <a:lnTo>
                  <a:pt x="117231" y="173020"/>
                </a:lnTo>
                <a:close/>
              </a:path>
              <a:path w="1915795" h="342900">
                <a:moveTo>
                  <a:pt x="88960" y="46742"/>
                </a:moveTo>
                <a:lnTo>
                  <a:pt x="49003" y="50888"/>
                </a:lnTo>
                <a:lnTo>
                  <a:pt x="6856" y="61537"/>
                </a:lnTo>
                <a:lnTo>
                  <a:pt x="7167" y="61537"/>
                </a:lnTo>
                <a:lnTo>
                  <a:pt x="10177" y="118739"/>
                </a:lnTo>
                <a:lnTo>
                  <a:pt x="29025" y="118739"/>
                </a:lnTo>
                <a:lnTo>
                  <a:pt x="33050" y="79159"/>
                </a:lnTo>
                <a:lnTo>
                  <a:pt x="29025" y="79159"/>
                </a:lnTo>
                <a:lnTo>
                  <a:pt x="33548" y="74259"/>
                </a:lnTo>
                <a:lnTo>
                  <a:pt x="47052" y="74259"/>
                </a:lnTo>
                <a:lnTo>
                  <a:pt x="48632" y="73882"/>
                </a:lnTo>
                <a:lnTo>
                  <a:pt x="55338" y="72468"/>
                </a:lnTo>
                <a:lnTo>
                  <a:pt x="62526" y="71220"/>
                </a:lnTo>
                <a:lnTo>
                  <a:pt x="68980" y="70419"/>
                </a:lnTo>
                <a:lnTo>
                  <a:pt x="75720" y="69901"/>
                </a:lnTo>
                <a:lnTo>
                  <a:pt x="82175" y="69736"/>
                </a:lnTo>
                <a:lnTo>
                  <a:pt x="155209" y="69736"/>
                </a:lnTo>
                <a:lnTo>
                  <a:pt x="153089" y="67215"/>
                </a:lnTo>
                <a:lnTo>
                  <a:pt x="110729" y="48344"/>
                </a:lnTo>
                <a:lnTo>
                  <a:pt x="100151" y="47142"/>
                </a:lnTo>
                <a:lnTo>
                  <a:pt x="88960" y="46742"/>
                </a:lnTo>
                <a:close/>
              </a:path>
              <a:path w="1915795" h="342900">
                <a:moveTo>
                  <a:pt x="33548" y="74259"/>
                </a:moveTo>
                <a:lnTo>
                  <a:pt x="29025" y="79159"/>
                </a:lnTo>
                <a:lnTo>
                  <a:pt x="33176" y="77918"/>
                </a:lnTo>
                <a:lnTo>
                  <a:pt x="33383" y="75885"/>
                </a:lnTo>
                <a:lnTo>
                  <a:pt x="33433" y="75390"/>
                </a:lnTo>
                <a:lnTo>
                  <a:pt x="33548" y="74259"/>
                </a:lnTo>
                <a:close/>
              </a:path>
              <a:path w="1915795" h="342900">
                <a:moveTo>
                  <a:pt x="33176" y="77918"/>
                </a:moveTo>
                <a:lnTo>
                  <a:pt x="29025" y="79159"/>
                </a:lnTo>
                <a:lnTo>
                  <a:pt x="33050" y="79159"/>
                </a:lnTo>
                <a:lnTo>
                  <a:pt x="33176" y="77918"/>
                </a:lnTo>
                <a:close/>
              </a:path>
              <a:path w="1915795" h="342900">
                <a:moveTo>
                  <a:pt x="47052" y="74259"/>
                </a:moveTo>
                <a:lnTo>
                  <a:pt x="33548" y="74259"/>
                </a:lnTo>
                <a:lnTo>
                  <a:pt x="33251" y="77180"/>
                </a:lnTo>
                <a:lnTo>
                  <a:pt x="33176" y="77918"/>
                </a:lnTo>
                <a:lnTo>
                  <a:pt x="35645" y="77180"/>
                </a:lnTo>
                <a:lnTo>
                  <a:pt x="42312" y="75390"/>
                </a:lnTo>
                <a:lnTo>
                  <a:pt x="47052" y="74259"/>
                </a:lnTo>
                <a:close/>
              </a:path>
              <a:path w="1915795" h="342900">
                <a:moveTo>
                  <a:pt x="340128" y="190737"/>
                </a:moveTo>
                <a:lnTo>
                  <a:pt x="232320" y="190737"/>
                </a:lnTo>
                <a:lnTo>
                  <a:pt x="232320" y="214485"/>
                </a:lnTo>
                <a:lnTo>
                  <a:pt x="340128" y="214485"/>
                </a:lnTo>
                <a:lnTo>
                  <a:pt x="340128" y="190737"/>
                </a:lnTo>
                <a:close/>
              </a:path>
              <a:path w="1915795" h="342900">
                <a:moveTo>
                  <a:pt x="430234" y="289598"/>
                </a:moveTo>
                <a:lnTo>
                  <a:pt x="377084" y="296284"/>
                </a:lnTo>
                <a:lnTo>
                  <a:pt x="377084" y="313247"/>
                </a:lnTo>
                <a:lnTo>
                  <a:pt x="504871" y="313247"/>
                </a:lnTo>
                <a:lnTo>
                  <a:pt x="504871" y="296661"/>
                </a:lnTo>
                <a:lnTo>
                  <a:pt x="430234" y="296661"/>
                </a:lnTo>
                <a:lnTo>
                  <a:pt x="430234" y="289598"/>
                </a:lnTo>
                <a:close/>
              </a:path>
              <a:path w="1915795" h="342900">
                <a:moveTo>
                  <a:pt x="437019" y="288745"/>
                </a:moveTo>
                <a:lnTo>
                  <a:pt x="430234" y="289598"/>
                </a:lnTo>
                <a:lnTo>
                  <a:pt x="430234" y="296661"/>
                </a:lnTo>
                <a:lnTo>
                  <a:pt x="437019" y="288745"/>
                </a:lnTo>
                <a:close/>
              </a:path>
              <a:path w="1915795" h="342900">
                <a:moveTo>
                  <a:pt x="454667" y="288745"/>
                </a:moveTo>
                <a:lnTo>
                  <a:pt x="437019" y="288745"/>
                </a:lnTo>
                <a:lnTo>
                  <a:pt x="430234" y="296661"/>
                </a:lnTo>
                <a:lnTo>
                  <a:pt x="461144" y="296661"/>
                </a:lnTo>
                <a:lnTo>
                  <a:pt x="454667" y="288745"/>
                </a:lnTo>
                <a:close/>
              </a:path>
              <a:path w="1915795" h="342900">
                <a:moveTo>
                  <a:pt x="454359" y="288368"/>
                </a:moveTo>
                <a:lnTo>
                  <a:pt x="461144" y="296661"/>
                </a:lnTo>
                <a:lnTo>
                  <a:pt x="461144" y="289431"/>
                </a:lnTo>
                <a:lnTo>
                  <a:pt x="454359" y="288368"/>
                </a:lnTo>
                <a:close/>
              </a:path>
              <a:path w="1915795" h="342900">
                <a:moveTo>
                  <a:pt x="461144" y="289431"/>
                </a:moveTo>
                <a:lnTo>
                  <a:pt x="461144" y="296661"/>
                </a:lnTo>
                <a:lnTo>
                  <a:pt x="504871" y="296661"/>
                </a:lnTo>
                <a:lnTo>
                  <a:pt x="504871" y="296284"/>
                </a:lnTo>
                <a:lnTo>
                  <a:pt x="461144" y="289431"/>
                </a:lnTo>
                <a:close/>
              </a:path>
              <a:path w="1915795" h="342900">
                <a:moveTo>
                  <a:pt x="461144" y="76144"/>
                </a:moveTo>
                <a:lnTo>
                  <a:pt x="430234" y="76144"/>
                </a:lnTo>
                <a:lnTo>
                  <a:pt x="438527" y="76898"/>
                </a:lnTo>
                <a:lnTo>
                  <a:pt x="430234" y="81711"/>
                </a:lnTo>
                <a:lnTo>
                  <a:pt x="430234" y="289598"/>
                </a:lnTo>
                <a:lnTo>
                  <a:pt x="437019" y="288745"/>
                </a:lnTo>
                <a:lnTo>
                  <a:pt x="454667" y="288745"/>
                </a:lnTo>
                <a:lnTo>
                  <a:pt x="454359" y="288368"/>
                </a:lnTo>
                <a:lnTo>
                  <a:pt x="461144" y="288368"/>
                </a:lnTo>
                <a:lnTo>
                  <a:pt x="461144" y="76144"/>
                </a:lnTo>
                <a:close/>
              </a:path>
              <a:path w="1915795" h="342900">
                <a:moveTo>
                  <a:pt x="461144" y="288368"/>
                </a:moveTo>
                <a:lnTo>
                  <a:pt x="454359" y="288368"/>
                </a:lnTo>
                <a:lnTo>
                  <a:pt x="461144" y="289431"/>
                </a:lnTo>
                <a:lnTo>
                  <a:pt x="461144" y="288368"/>
                </a:lnTo>
                <a:close/>
              </a:path>
              <a:path w="1915795" h="342900">
                <a:moveTo>
                  <a:pt x="461144" y="49003"/>
                </a:moveTo>
                <a:lnTo>
                  <a:pt x="435888" y="49003"/>
                </a:lnTo>
                <a:lnTo>
                  <a:pt x="362760" y="95745"/>
                </a:lnTo>
                <a:lnTo>
                  <a:pt x="372937" y="114970"/>
                </a:lnTo>
                <a:lnTo>
                  <a:pt x="430234" y="81711"/>
                </a:lnTo>
                <a:lnTo>
                  <a:pt x="430234" y="76144"/>
                </a:lnTo>
                <a:lnTo>
                  <a:pt x="461144" y="76144"/>
                </a:lnTo>
                <a:lnTo>
                  <a:pt x="461144" y="49003"/>
                </a:lnTo>
                <a:close/>
              </a:path>
              <a:path w="1915795" h="342900">
                <a:moveTo>
                  <a:pt x="430234" y="76144"/>
                </a:moveTo>
                <a:lnTo>
                  <a:pt x="430234" y="81711"/>
                </a:lnTo>
                <a:lnTo>
                  <a:pt x="438527" y="76898"/>
                </a:lnTo>
                <a:lnTo>
                  <a:pt x="430234" y="76144"/>
                </a:lnTo>
                <a:close/>
              </a:path>
              <a:path w="1915795" h="342900">
                <a:moveTo>
                  <a:pt x="556581" y="275928"/>
                </a:moveTo>
                <a:lnTo>
                  <a:pt x="545272" y="275928"/>
                </a:lnTo>
                <a:lnTo>
                  <a:pt x="540623" y="277687"/>
                </a:lnTo>
                <a:lnTo>
                  <a:pt x="532581" y="284724"/>
                </a:lnTo>
                <a:lnTo>
                  <a:pt x="530571" y="289499"/>
                </a:lnTo>
                <a:lnTo>
                  <a:pt x="530571" y="301561"/>
                </a:lnTo>
                <a:lnTo>
                  <a:pt x="532330" y="306336"/>
                </a:lnTo>
                <a:lnTo>
                  <a:pt x="535848" y="309854"/>
                </a:lnTo>
                <a:lnTo>
                  <a:pt x="539618" y="313372"/>
                </a:lnTo>
                <a:lnTo>
                  <a:pt x="544518" y="315131"/>
                </a:lnTo>
                <a:lnTo>
                  <a:pt x="555827" y="315131"/>
                </a:lnTo>
                <a:lnTo>
                  <a:pt x="560350" y="313372"/>
                </a:lnTo>
                <a:lnTo>
                  <a:pt x="564120" y="309854"/>
                </a:lnTo>
                <a:lnTo>
                  <a:pt x="568141" y="306336"/>
                </a:lnTo>
                <a:lnTo>
                  <a:pt x="570151" y="301561"/>
                </a:lnTo>
                <a:lnTo>
                  <a:pt x="570151" y="289499"/>
                </a:lnTo>
                <a:lnTo>
                  <a:pt x="568392" y="284724"/>
                </a:lnTo>
                <a:lnTo>
                  <a:pt x="561355" y="277687"/>
                </a:lnTo>
                <a:lnTo>
                  <a:pt x="556581" y="275928"/>
                </a:lnTo>
                <a:close/>
              </a:path>
              <a:path w="1915795" h="342900">
                <a:moveTo>
                  <a:pt x="739452" y="289598"/>
                </a:moveTo>
                <a:lnTo>
                  <a:pt x="686302" y="296284"/>
                </a:lnTo>
                <a:lnTo>
                  <a:pt x="686302" y="313247"/>
                </a:lnTo>
                <a:lnTo>
                  <a:pt x="814089" y="313247"/>
                </a:lnTo>
                <a:lnTo>
                  <a:pt x="814089" y="296661"/>
                </a:lnTo>
                <a:lnTo>
                  <a:pt x="739452" y="296661"/>
                </a:lnTo>
                <a:lnTo>
                  <a:pt x="739452" y="289598"/>
                </a:lnTo>
                <a:close/>
              </a:path>
              <a:path w="1915795" h="342900">
                <a:moveTo>
                  <a:pt x="746238" y="288745"/>
                </a:moveTo>
                <a:lnTo>
                  <a:pt x="739452" y="289598"/>
                </a:lnTo>
                <a:lnTo>
                  <a:pt x="739452" y="296661"/>
                </a:lnTo>
                <a:lnTo>
                  <a:pt x="746238" y="288745"/>
                </a:lnTo>
                <a:close/>
              </a:path>
              <a:path w="1915795" h="342900">
                <a:moveTo>
                  <a:pt x="763886" y="288745"/>
                </a:moveTo>
                <a:lnTo>
                  <a:pt x="746238" y="288745"/>
                </a:lnTo>
                <a:lnTo>
                  <a:pt x="739452" y="296661"/>
                </a:lnTo>
                <a:lnTo>
                  <a:pt x="770363" y="296661"/>
                </a:lnTo>
                <a:lnTo>
                  <a:pt x="763886" y="288745"/>
                </a:lnTo>
                <a:close/>
              </a:path>
              <a:path w="1915795" h="342900">
                <a:moveTo>
                  <a:pt x="763577" y="288368"/>
                </a:moveTo>
                <a:lnTo>
                  <a:pt x="770363" y="296661"/>
                </a:lnTo>
                <a:lnTo>
                  <a:pt x="770363" y="289431"/>
                </a:lnTo>
                <a:lnTo>
                  <a:pt x="763577" y="288368"/>
                </a:lnTo>
                <a:close/>
              </a:path>
              <a:path w="1915795" h="342900">
                <a:moveTo>
                  <a:pt x="770363" y="289431"/>
                </a:moveTo>
                <a:lnTo>
                  <a:pt x="770363" y="296661"/>
                </a:lnTo>
                <a:lnTo>
                  <a:pt x="814089" y="296661"/>
                </a:lnTo>
                <a:lnTo>
                  <a:pt x="814089" y="296284"/>
                </a:lnTo>
                <a:lnTo>
                  <a:pt x="770363" y="289431"/>
                </a:lnTo>
                <a:close/>
              </a:path>
              <a:path w="1915795" h="342900">
                <a:moveTo>
                  <a:pt x="770363" y="76144"/>
                </a:moveTo>
                <a:lnTo>
                  <a:pt x="739452" y="76144"/>
                </a:lnTo>
                <a:lnTo>
                  <a:pt x="747745" y="76898"/>
                </a:lnTo>
                <a:lnTo>
                  <a:pt x="739452" y="81711"/>
                </a:lnTo>
                <a:lnTo>
                  <a:pt x="739452" y="289598"/>
                </a:lnTo>
                <a:lnTo>
                  <a:pt x="746238" y="288745"/>
                </a:lnTo>
                <a:lnTo>
                  <a:pt x="763886" y="288745"/>
                </a:lnTo>
                <a:lnTo>
                  <a:pt x="763577" y="288368"/>
                </a:lnTo>
                <a:lnTo>
                  <a:pt x="770363" y="288368"/>
                </a:lnTo>
                <a:lnTo>
                  <a:pt x="770363" y="76144"/>
                </a:lnTo>
                <a:close/>
              </a:path>
              <a:path w="1915795" h="342900">
                <a:moveTo>
                  <a:pt x="770363" y="288368"/>
                </a:moveTo>
                <a:lnTo>
                  <a:pt x="763577" y="288368"/>
                </a:lnTo>
                <a:lnTo>
                  <a:pt x="770363" y="289431"/>
                </a:lnTo>
                <a:lnTo>
                  <a:pt x="770363" y="288368"/>
                </a:lnTo>
                <a:close/>
              </a:path>
              <a:path w="1915795" h="342900">
                <a:moveTo>
                  <a:pt x="770363" y="49003"/>
                </a:moveTo>
                <a:lnTo>
                  <a:pt x="745107" y="49003"/>
                </a:lnTo>
                <a:lnTo>
                  <a:pt x="671978" y="95745"/>
                </a:lnTo>
                <a:lnTo>
                  <a:pt x="682156" y="114970"/>
                </a:lnTo>
                <a:lnTo>
                  <a:pt x="739452" y="81711"/>
                </a:lnTo>
                <a:lnTo>
                  <a:pt x="739452" y="76144"/>
                </a:lnTo>
                <a:lnTo>
                  <a:pt x="770363" y="76144"/>
                </a:lnTo>
                <a:lnTo>
                  <a:pt x="770363" y="49003"/>
                </a:lnTo>
                <a:close/>
              </a:path>
              <a:path w="1915795" h="342900">
                <a:moveTo>
                  <a:pt x="739452" y="76144"/>
                </a:moveTo>
                <a:lnTo>
                  <a:pt x="739452" y="81711"/>
                </a:lnTo>
                <a:lnTo>
                  <a:pt x="747745" y="76898"/>
                </a:lnTo>
                <a:lnTo>
                  <a:pt x="739452" y="76144"/>
                </a:lnTo>
                <a:close/>
              </a:path>
              <a:path w="1915795" h="342900">
                <a:moveTo>
                  <a:pt x="926515" y="82552"/>
                </a:moveTo>
                <a:lnTo>
                  <a:pt x="920484" y="82552"/>
                </a:lnTo>
                <a:lnTo>
                  <a:pt x="920484" y="111954"/>
                </a:lnTo>
                <a:lnTo>
                  <a:pt x="920110" y="122132"/>
                </a:lnTo>
                <a:lnTo>
                  <a:pt x="910542" y="165717"/>
                </a:lnTo>
                <a:lnTo>
                  <a:pt x="890045" y="204425"/>
                </a:lnTo>
                <a:lnTo>
                  <a:pt x="860737" y="235806"/>
                </a:lnTo>
                <a:lnTo>
                  <a:pt x="834162" y="252557"/>
                </a:lnTo>
                <a:lnTo>
                  <a:pt x="851878" y="276682"/>
                </a:lnTo>
                <a:lnTo>
                  <a:pt x="889197" y="250296"/>
                </a:lnTo>
                <a:lnTo>
                  <a:pt x="918599" y="211469"/>
                </a:lnTo>
                <a:lnTo>
                  <a:pt x="934431" y="176766"/>
                </a:lnTo>
                <a:lnTo>
                  <a:pt x="936011" y="171562"/>
                </a:lnTo>
                <a:lnTo>
                  <a:pt x="932923" y="161712"/>
                </a:lnTo>
                <a:lnTo>
                  <a:pt x="930119" y="149414"/>
                </a:lnTo>
                <a:lnTo>
                  <a:pt x="928117" y="137022"/>
                </a:lnTo>
                <a:lnTo>
                  <a:pt x="926986" y="125265"/>
                </a:lnTo>
                <a:lnTo>
                  <a:pt x="926862" y="122862"/>
                </a:lnTo>
                <a:lnTo>
                  <a:pt x="926515" y="111954"/>
                </a:lnTo>
                <a:lnTo>
                  <a:pt x="926515" y="82552"/>
                </a:lnTo>
                <a:close/>
              </a:path>
              <a:path w="1915795" h="342900">
                <a:moveTo>
                  <a:pt x="951017" y="82552"/>
                </a:moveTo>
                <a:lnTo>
                  <a:pt x="945362" y="82552"/>
                </a:lnTo>
                <a:lnTo>
                  <a:pt x="945362" y="111954"/>
                </a:lnTo>
                <a:lnTo>
                  <a:pt x="945020" y="122132"/>
                </a:lnTo>
                <a:lnTo>
                  <a:pt x="938200" y="164351"/>
                </a:lnTo>
                <a:lnTo>
                  <a:pt x="936011" y="171562"/>
                </a:lnTo>
                <a:lnTo>
                  <a:pt x="936645" y="173586"/>
                </a:lnTo>
                <a:lnTo>
                  <a:pt x="958061" y="217053"/>
                </a:lnTo>
                <a:lnTo>
                  <a:pt x="988547" y="251968"/>
                </a:lnTo>
                <a:lnTo>
                  <a:pt x="1016606" y="270274"/>
                </a:lnTo>
                <a:lnTo>
                  <a:pt x="1034323" y="246526"/>
                </a:lnTo>
                <a:lnTo>
                  <a:pt x="1025276" y="241673"/>
                </a:lnTo>
                <a:lnTo>
                  <a:pt x="1016606" y="236160"/>
                </a:lnTo>
                <a:lnTo>
                  <a:pt x="986356" y="207700"/>
                </a:lnTo>
                <a:lnTo>
                  <a:pt x="964587" y="172172"/>
                </a:lnTo>
                <a:lnTo>
                  <a:pt x="952525" y="132310"/>
                </a:lnTo>
                <a:lnTo>
                  <a:pt x="951017" y="111954"/>
                </a:lnTo>
                <a:lnTo>
                  <a:pt x="951017" y="82552"/>
                </a:lnTo>
                <a:close/>
              </a:path>
              <a:path w="1915795" h="342900">
                <a:moveTo>
                  <a:pt x="945362" y="82552"/>
                </a:moveTo>
                <a:lnTo>
                  <a:pt x="926515" y="82552"/>
                </a:lnTo>
                <a:lnTo>
                  <a:pt x="926515" y="111954"/>
                </a:lnTo>
                <a:lnTo>
                  <a:pt x="932923" y="161712"/>
                </a:lnTo>
                <a:lnTo>
                  <a:pt x="936011" y="171562"/>
                </a:lnTo>
                <a:lnTo>
                  <a:pt x="938200" y="164351"/>
                </a:lnTo>
                <a:lnTo>
                  <a:pt x="941334" y="151463"/>
                </a:lnTo>
                <a:lnTo>
                  <a:pt x="943572" y="138435"/>
                </a:lnTo>
                <a:lnTo>
                  <a:pt x="944915" y="125265"/>
                </a:lnTo>
                <a:lnTo>
                  <a:pt x="945362" y="111954"/>
                </a:lnTo>
                <a:lnTo>
                  <a:pt x="945362" y="82552"/>
                </a:lnTo>
                <a:close/>
              </a:path>
              <a:path w="1915795" h="342900">
                <a:moveTo>
                  <a:pt x="920107" y="60689"/>
                </a:moveTo>
                <a:lnTo>
                  <a:pt x="843585" y="60689"/>
                </a:lnTo>
                <a:lnTo>
                  <a:pt x="843585" y="85945"/>
                </a:lnTo>
                <a:lnTo>
                  <a:pt x="920484" y="85945"/>
                </a:lnTo>
                <a:lnTo>
                  <a:pt x="920484" y="82552"/>
                </a:lnTo>
                <a:lnTo>
                  <a:pt x="1026784" y="82552"/>
                </a:lnTo>
                <a:lnTo>
                  <a:pt x="1026784" y="74636"/>
                </a:lnTo>
                <a:lnTo>
                  <a:pt x="920107" y="74636"/>
                </a:lnTo>
                <a:lnTo>
                  <a:pt x="920107" y="60689"/>
                </a:lnTo>
                <a:close/>
              </a:path>
              <a:path w="1915795" h="342900">
                <a:moveTo>
                  <a:pt x="1026784" y="82552"/>
                </a:moveTo>
                <a:lnTo>
                  <a:pt x="951017" y="82552"/>
                </a:lnTo>
                <a:lnTo>
                  <a:pt x="951017" y="85945"/>
                </a:lnTo>
                <a:lnTo>
                  <a:pt x="1026784" y="85945"/>
                </a:lnTo>
                <a:lnTo>
                  <a:pt x="1026784" y="82552"/>
                </a:lnTo>
                <a:close/>
              </a:path>
              <a:path w="1915795" h="342900">
                <a:moveTo>
                  <a:pt x="951394" y="7915"/>
                </a:moveTo>
                <a:lnTo>
                  <a:pt x="920107" y="7915"/>
                </a:lnTo>
                <a:lnTo>
                  <a:pt x="920107" y="74636"/>
                </a:lnTo>
                <a:lnTo>
                  <a:pt x="951394" y="74636"/>
                </a:lnTo>
                <a:lnTo>
                  <a:pt x="951394" y="7915"/>
                </a:lnTo>
                <a:close/>
              </a:path>
              <a:path w="1915795" h="342900">
                <a:moveTo>
                  <a:pt x="1026784" y="60689"/>
                </a:moveTo>
                <a:lnTo>
                  <a:pt x="951394" y="60689"/>
                </a:lnTo>
                <a:lnTo>
                  <a:pt x="951394" y="74636"/>
                </a:lnTo>
                <a:lnTo>
                  <a:pt x="1026784" y="74636"/>
                </a:lnTo>
                <a:lnTo>
                  <a:pt x="1026784" y="60689"/>
                </a:lnTo>
                <a:close/>
              </a:path>
              <a:path w="1915795" h="342900">
                <a:moveTo>
                  <a:pt x="1099536" y="1507"/>
                </a:moveTo>
                <a:lnTo>
                  <a:pt x="1068249" y="1507"/>
                </a:lnTo>
                <a:lnTo>
                  <a:pt x="1068249" y="342649"/>
                </a:lnTo>
                <a:lnTo>
                  <a:pt x="1099536" y="342649"/>
                </a:lnTo>
                <a:lnTo>
                  <a:pt x="1099536" y="167743"/>
                </a:lnTo>
                <a:lnTo>
                  <a:pt x="1092374" y="167743"/>
                </a:lnTo>
                <a:lnTo>
                  <a:pt x="1092374" y="141356"/>
                </a:lnTo>
                <a:lnTo>
                  <a:pt x="1099536" y="141356"/>
                </a:lnTo>
                <a:lnTo>
                  <a:pt x="1099536" y="1507"/>
                </a:lnTo>
                <a:close/>
              </a:path>
              <a:path w="1915795" h="342900">
                <a:moveTo>
                  <a:pt x="1099536" y="141356"/>
                </a:moveTo>
                <a:lnTo>
                  <a:pt x="1092374" y="141356"/>
                </a:lnTo>
                <a:lnTo>
                  <a:pt x="1092374" y="167743"/>
                </a:lnTo>
                <a:lnTo>
                  <a:pt x="1099536" y="167743"/>
                </a:lnTo>
                <a:lnTo>
                  <a:pt x="1099536" y="141356"/>
                </a:lnTo>
                <a:close/>
              </a:path>
              <a:path w="1915795" h="342900">
                <a:moveTo>
                  <a:pt x="1155325" y="141356"/>
                </a:moveTo>
                <a:lnTo>
                  <a:pt x="1099536" y="141356"/>
                </a:lnTo>
                <a:lnTo>
                  <a:pt x="1099536" y="167743"/>
                </a:lnTo>
                <a:lnTo>
                  <a:pt x="1155325" y="167743"/>
                </a:lnTo>
                <a:lnTo>
                  <a:pt x="1155325" y="141356"/>
                </a:lnTo>
                <a:close/>
              </a:path>
              <a:path w="1915795" h="342900">
                <a:moveTo>
                  <a:pt x="1357415" y="56165"/>
                </a:moveTo>
                <a:lnTo>
                  <a:pt x="1352138" y="56165"/>
                </a:lnTo>
                <a:lnTo>
                  <a:pt x="1352138" y="70866"/>
                </a:lnTo>
                <a:lnTo>
                  <a:pt x="1351764" y="78735"/>
                </a:lnTo>
                <a:lnTo>
                  <a:pt x="1338285" y="119305"/>
                </a:lnTo>
                <a:lnTo>
                  <a:pt x="1308505" y="152100"/>
                </a:lnTo>
                <a:lnTo>
                  <a:pt x="1266193" y="174151"/>
                </a:lnTo>
                <a:lnTo>
                  <a:pt x="1281271" y="198276"/>
                </a:lnTo>
                <a:lnTo>
                  <a:pt x="1320568" y="179052"/>
                </a:lnTo>
                <a:lnTo>
                  <a:pt x="1351195" y="149932"/>
                </a:lnTo>
                <a:lnTo>
                  <a:pt x="1368324" y="119797"/>
                </a:lnTo>
                <a:lnTo>
                  <a:pt x="1364412" y="110941"/>
                </a:lnTo>
                <a:lnTo>
                  <a:pt x="1360525" y="98101"/>
                </a:lnTo>
                <a:lnTo>
                  <a:pt x="1358192" y="84743"/>
                </a:lnTo>
                <a:lnTo>
                  <a:pt x="1357415" y="70866"/>
                </a:lnTo>
                <a:lnTo>
                  <a:pt x="1357415" y="56165"/>
                </a:lnTo>
                <a:close/>
              </a:path>
              <a:path w="1915795" h="342900">
                <a:moveTo>
                  <a:pt x="1383048" y="56165"/>
                </a:moveTo>
                <a:lnTo>
                  <a:pt x="1377770" y="56165"/>
                </a:lnTo>
                <a:lnTo>
                  <a:pt x="1377770" y="70866"/>
                </a:lnTo>
                <a:lnTo>
                  <a:pt x="1377055" y="84743"/>
                </a:lnTo>
                <a:lnTo>
                  <a:pt x="1377016" y="85497"/>
                </a:lnTo>
                <a:lnTo>
                  <a:pt x="1374755" y="99609"/>
                </a:lnTo>
                <a:lnTo>
                  <a:pt x="1370985" y="113203"/>
                </a:lnTo>
                <a:lnTo>
                  <a:pt x="1368324" y="119797"/>
                </a:lnTo>
                <a:lnTo>
                  <a:pt x="1369854" y="123263"/>
                </a:lnTo>
                <a:lnTo>
                  <a:pt x="1394026" y="155846"/>
                </a:lnTo>
                <a:lnTo>
                  <a:pt x="1428376" y="180277"/>
                </a:lnTo>
                <a:lnTo>
                  <a:pt x="1455422" y="191114"/>
                </a:lnTo>
                <a:lnTo>
                  <a:pt x="1470010" y="166801"/>
                </a:lnTo>
                <a:lnTo>
                  <a:pt x="1470124" y="166612"/>
                </a:lnTo>
                <a:lnTo>
                  <a:pt x="1460865" y="163549"/>
                </a:lnTo>
                <a:lnTo>
                  <a:pt x="1451936" y="160016"/>
                </a:lnTo>
                <a:lnTo>
                  <a:pt x="1413652" y="135349"/>
                </a:lnTo>
                <a:lnTo>
                  <a:pt x="1389456" y="101776"/>
                </a:lnTo>
                <a:lnTo>
                  <a:pt x="1383536" y="79301"/>
                </a:lnTo>
                <a:lnTo>
                  <a:pt x="1383448" y="78735"/>
                </a:lnTo>
                <a:lnTo>
                  <a:pt x="1383048" y="70866"/>
                </a:lnTo>
                <a:lnTo>
                  <a:pt x="1383048" y="56165"/>
                </a:lnTo>
                <a:close/>
              </a:path>
              <a:path w="1915795" h="342900">
                <a:moveTo>
                  <a:pt x="1377770" y="56165"/>
                </a:moveTo>
                <a:lnTo>
                  <a:pt x="1357415" y="56165"/>
                </a:lnTo>
                <a:lnTo>
                  <a:pt x="1357415" y="70866"/>
                </a:lnTo>
                <a:lnTo>
                  <a:pt x="1358192" y="84743"/>
                </a:lnTo>
                <a:lnTo>
                  <a:pt x="1360525" y="98101"/>
                </a:lnTo>
                <a:lnTo>
                  <a:pt x="1364412" y="110941"/>
                </a:lnTo>
                <a:lnTo>
                  <a:pt x="1368324" y="119797"/>
                </a:lnTo>
                <a:lnTo>
                  <a:pt x="1370985" y="113203"/>
                </a:lnTo>
                <a:lnTo>
                  <a:pt x="1374755" y="99609"/>
                </a:lnTo>
                <a:lnTo>
                  <a:pt x="1377016" y="85497"/>
                </a:lnTo>
                <a:lnTo>
                  <a:pt x="1377770" y="70866"/>
                </a:lnTo>
                <a:lnTo>
                  <a:pt x="1377770" y="56165"/>
                </a:lnTo>
                <a:close/>
              </a:path>
              <a:path w="1915795" h="342900">
                <a:moveTo>
                  <a:pt x="1352138" y="41464"/>
                </a:moveTo>
                <a:lnTo>
                  <a:pt x="1274862" y="41464"/>
                </a:lnTo>
                <a:lnTo>
                  <a:pt x="1274862" y="66720"/>
                </a:lnTo>
                <a:lnTo>
                  <a:pt x="1352138" y="66720"/>
                </a:lnTo>
                <a:lnTo>
                  <a:pt x="1352138" y="56165"/>
                </a:lnTo>
                <a:lnTo>
                  <a:pt x="1459946" y="56165"/>
                </a:lnTo>
                <a:lnTo>
                  <a:pt x="1459946" y="52773"/>
                </a:lnTo>
                <a:lnTo>
                  <a:pt x="1352138" y="52773"/>
                </a:lnTo>
                <a:lnTo>
                  <a:pt x="1352138" y="41464"/>
                </a:lnTo>
                <a:close/>
              </a:path>
              <a:path w="1915795" h="342900">
                <a:moveTo>
                  <a:pt x="1459946" y="56165"/>
                </a:moveTo>
                <a:lnTo>
                  <a:pt x="1383048" y="56165"/>
                </a:lnTo>
                <a:lnTo>
                  <a:pt x="1383048" y="66720"/>
                </a:lnTo>
                <a:lnTo>
                  <a:pt x="1459946" y="66720"/>
                </a:lnTo>
                <a:lnTo>
                  <a:pt x="1459946" y="56165"/>
                </a:lnTo>
                <a:close/>
              </a:path>
              <a:path w="1915795" h="342900">
                <a:moveTo>
                  <a:pt x="1383425" y="0"/>
                </a:moveTo>
                <a:lnTo>
                  <a:pt x="1352138" y="0"/>
                </a:lnTo>
                <a:lnTo>
                  <a:pt x="1352138" y="52773"/>
                </a:lnTo>
                <a:lnTo>
                  <a:pt x="1383425" y="52773"/>
                </a:lnTo>
                <a:lnTo>
                  <a:pt x="1383425" y="0"/>
                </a:lnTo>
                <a:close/>
              </a:path>
              <a:path w="1915795" h="342900">
                <a:moveTo>
                  <a:pt x="1459946" y="41464"/>
                </a:moveTo>
                <a:lnTo>
                  <a:pt x="1383425" y="41464"/>
                </a:lnTo>
                <a:lnTo>
                  <a:pt x="1383425" y="52773"/>
                </a:lnTo>
                <a:lnTo>
                  <a:pt x="1459946" y="52773"/>
                </a:lnTo>
                <a:lnTo>
                  <a:pt x="1459946" y="41464"/>
                </a:lnTo>
                <a:close/>
              </a:path>
              <a:path w="1915795" h="342900">
                <a:moveTo>
                  <a:pt x="1539106" y="1884"/>
                </a:moveTo>
                <a:lnTo>
                  <a:pt x="1507819" y="1884"/>
                </a:lnTo>
                <a:lnTo>
                  <a:pt x="1507819" y="203554"/>
                </a:lnTo>
                <a:lnTo>
                  <a:pt x="1539106" y="203554"/>
                </a:lnTo>
                <a:lnTo>
                  <a:pt x="1539106" y="1884"/>
                </a:lnTo>
                <a:close/>
              </a:path>
              <a:path w="1915795" h="342900">
                <a:moveTo>
                  <a:pt x="1539106" y="220893"/>
                </a:moveTo>
                <a:lnTo>
                  <a:pt x="1318966" y="220893"/>
                </a:lnTo>
                <a:lnTo>
                  <a:pt x="1318966" y="338125"/>
                </a:lnTo>
                <a:lnTo>
                  <a:pt x="1539106" y="338125"/>
                </a:lnTo>
                <a:lnTo>
                  <a:pt x="1539106" y="312493"/>
                </a:lnTo>
                <a:lnTo>
                  <a:pt x="1349499" y="312493"/>
                </a:lnTo>
                <a:lnTo>
                  <a:pt x="1349499" y="246149"/>
                </a:lnTo>
                <a:lnTo>
                  <a:pt x="1539106" y="246149"/>
                </a:lnTo>
                <a:lnTo>
                  <a:pt x="1539106" y="220893"/>
                </a:lnTo>
                <a:close/>
              </a:path>
              <a:path w="1915795" h="342900">
                <a:moveTo>
                  <a:pt x="1539106" y="246149"/>
                </a:moveTo>
                <a:lnTo>
                  <a:pt x="1508573" y="246149"/>
                </a:lnTo>
                <a:lnTo>
                  <a:pt x="1508573" y="312493"/>
                </a:lnTo>
                <a:lnTo>
                  <a:pt x="1539106" y="312493"/>
                </a:lnTo>
                <a:lnTo>
                  <a:pt x="1539106" y="246149"/>
                </a:lnTo>
                <a:close/>
              </a:path>
              <a:path w="1915795" h="342900">
                <a:moveTo>
                  <a:pt x="1775802" y="215616"/>
                </a:moveTo>
                <a:lnTo>
                  <a:pt x="1744892" y="215616"/>
                </a:lnTo>
                <a:lnTo>
                  <a:pt x="1744892" y="342649"/>
                </a:lnTo>
                <a:lnTo>
                  <a:pt x="1775802" y="342649"/>
                </a:lnTo>
                <a:lnTo>
                  <a:pt x="1775802" y="215616"/>
                </a:lnTo>
                <a:close/>
              </a:path>
              <a:path w="1915795" h="342900">
                <a:moveTo>
                  <a:pt x="1915274" y="207700"/>
                </a:moveTo>
                <a:lnTo>
                  <a:pt x="1606174" y="207700"/>
                </a:lnTo>
                <a:lnTo>
                  <a:pt x="1606174" y="233710"/>
                </a:lnTo>
                <a:lnTo>
                  <a:pt x="1744892" y="233710"/>
                </a:lnTo>
                <a:lnTo>
                  <a:pt x="1744892" y="215616"/>
                </a:lnTo>
                <a:lnTo>
                  <a:pt x="1915274" y="215616"/>
                </a:lnTo>
                <a:lnTo>
                  <a:pt x="1915274" y="207700"/>
                </a:lnTo>
                <a:close/>
              </a:path>
              <a:path w="1915795" h="342900">
                <a:moveTo>
                  <a:pt x="1915274" y="215616"/>
                </a:moveTo>
                <a:lnTo>
                  <a:pt x="1775802" y="215616"/>
                </a:lnTo>
                <a:lnTo>
                  <a:pt x="1775802" y="233710"/>
                </a:lnTo>
                <a:lnTo>
                  <a:pt x="1915274" y="233710"/>
                </a:lnTo>
                <a:lnTo>
                  <a:pt x="1915274" y="215616"/>
                </a:lnTo>
                <a:close/>
              </a:path>
              <a:path w="1915795" h="342900">
                <a:moveTo>
                  <a:pt x="1876825" y="17339"/>
                </a:moveTo>
                <a:lnTo>
                  <a:pt x="1647638" y="17339"/>
                </a:lnTo>
                <a:lnTo>
                  <a:pt x="1647638" y="173020"/>
                </a:lnTo>
                <a:lnTo>
                  <a:pt x="1880595" y="173020"/>
                </a:lnTo>
                <a:lnTo>
                  <a:pt x="1880595" y="154927"/>
                </a:lnTo>
                <a:lnTo>
                  <a:pt x="1678172" y="154927"/>
                </a:lnTo>
                <a:lnTo>
                  <a:pt x="1678172" y="106677"/>
                </a:lnTo>
                <a:lnTo>
                  <a:pt x="1669125" y="106677"/>
                </a:lnTo>
                <a:lnTo>
                  <a:pt x="1669125" y="81798"/>
                </a:lnTo>
                <a:lnTo>
                  <a:pt x="1678172" y="81798"/>
                </a:lnTo>
                <a:lnTo>
                  <a:pt x="1678172" y="42595"/>
                </a:lnTo>
                <a:lnTo>
                  <a:pt x="1876825" y="42595"/>
                </a:lnTo>
                <a:lnTo>
                  <a:pt x="1876825" y="17339"/>
                </a:lnTo>
                <a:close/>
              </a:path>
              <a:path w="1915795" h="342900">
                <a:moveTo>
                  <a:pt x="1880595" y="147765"/>
                </a:moveTo>
                <a:lnTo>
                  <a:pt x="1678172" y="147765"/>
                </a:lnTo>
                <a:lnTo>
                  <a:pt x="1678172" y="154927"/>
                </a:lnTo>
                <a:lnTo>
                  <a:pt x="1880595" y="154927"/>
                </a:lnTo>
                <a:lnTo>
                  <a:pt x="1880595" y="147765"/>
                </a:lnTo>
                <a:close/>
              </a:path>
              <a:path w="1915795" h="342900">
                <a:moveTo>
                  <a:pt x="1678172" y="81798"/>
                </a:moveTo>
                <a:lnTo>
                  <a:pt x="1669125" y="81798"/>
                </a:lnTo>
                <a:lnTo>
                  <a:pt x="1669125" y="106677"/>
                </a:lnTo>
                <a:lnTo>
                  <a:pt x="1678172" y="106677"/>
                </a:lnTo>
                <a:lnTo>
                  <a:pt x="1678172" y="81798"/>
                </a:lnTo>
                <a:close/>
              </a:path>
              <a:path w="1915795" h="342900">
                <a:moveTo>
                  <a:pt x="1868909" y="81798"/>
                </a:moveTo>
                <a:lnTo>
                  <a:pt x="1678172" y="81798"/>
                </a:lnTo>
                <a:lnTo>
                  <a:pt x="1678172" y="106677"/>
                </a:lnTo>
                <a:lnTo>
                  <a:pt x="1868909" y="106677"/>
                </a:lnTo>
                <a:lnTo>
                  <a:pt x="1868909" y="81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036617" y="2786512"/>
            <a:ext cx="18334990" cy="8228965"/>
            <a:chOff x="1036617" y="2786512"/>
            <a:chExt cx="18334990" cy="822896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17" y="3235503"/>
              <a:ext cx="9015432" cy="72563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852" y="4659544"/>
              <a:ext cx="12125285" cy="63558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0354" y="2786512"/>
              <a:ext cx="7760983" cy="136707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9" name="object 9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166875" y="2629071"/>
            <a:ext cx="1915795" cy="342900"/>
          </a:xfrm>
          <a:custGeom>
            <a:avLst/>
            <a:gdLst/>
            <a:ahLst/>
            <a:cxnLst/>
            <a:rect l="l" t="t" r="r" b="b"/>
            <a:pathLst>
              <a:path w="1915795" h="342900">
                <a:moveTo>
                  <a:pt x="9046" y="272536"/>
                </a:moveTo>
                <a:lnTo>
                  <a:pt x="28412" y="308016"/>
                </a:lnTo>
                <a:lnTo>
                  <a:pt x="69684" y="315979"/>
                </a:lnTo>
                <a:lnTo>
                  <a:pt x="70671" y="315979"/>
                </a:lnTo>
                <a:lnTo>
                  <a:pt x="79536" y="316262"/>
                </a:lnTo>
                <a:lnTo>
                  <a:pt x="124888" y="309006"/>
                </a:lnTo>
                <a:lnTo>
                  <a:pt x="153651" y="291760"/>
                </a:lnTo>
                <a:lnTo>
                  <a:pt x="78782" y="291760"/>
                </a:lnTo>
                <a:lnTo>
                  <a:pt x="70065" y="291454"/>
                </a:lnTo>
                <a:lnTo>
                  <a:pt x="25915" y="280829"/>
                </a:lnTo>
                <a:lnTo>
                  <a:pt x="17410" y="276965"/>
                </a:lnTo>
                <a:lnTo>
                  <a:pt x="9046" y="272536"/>
                </a:lnTo>
                <a:close/>
              </a:path>
              <a:path w="1915795" h="342900">
                <a:moveTo>
                  <a:pt x="155209" y="69736"/>
                </a:moveTo>
                <a:lnTo>
                  <a:pt x="82175" y="69736"/>
                </a:lnTo>
                <a:lnTo>
                  <a:pt x="93861" y="70419"/>
                </a:lnTo>
                <a:lnTo>
                  <a:pt x="104415" y="72468"/>
                </a:lnTo>
                <a:lnTo>
                  <a:pt x="136621" y="104557"/>
                </a:lnTo>
                <a:lnTo>
                  <a:pt x="137587" y="116101"/>
                </a:lnTo>
                <a:lnTo>
                  <a:pt x="136645" y="126773"/>
                </a:lnTo>
                <a:lnTo>
                  <a:pt x="104038" y="160487"/>
                </a:lnTo>
                <a:lnTo>
                  <a:pt x="78029" y="163597"/>
                </a:lnTo>
                <a:lnTo>
                  <a:pt x="46365" y="163597"/>
                </a:lnTo>
                <a:lnTo>
                  <a:pt x="46365" y="186591"/>
                </a:lnTo>
                <a:lnTo>
                  <a:pt x="77652" y="186591"/>
                </a:lnTo>
                <a:lnTo>
                  <a:pt x="88937" y="187015"/>
                </a:lnTo>
                <a:lnTo>
                  <a:pt x="128069" y="201386"/>
                </a:lnTo>
                <a:lnTo>
                  <a:pt x="143241" y="237856"/>
                </a:lnTo>
                <a:lnTo>
                  <a:pt x="142723" y="246526"/>
                </a:lnTo>
                <a:lnTo>
                  <a:pt x="118904" y="282713"/>
                </a:lnTo>
                <a:lnTo>
                  <a:pt x="87542" y="291454"/>
                </a:lnTo>
                <a:lnTo>
                  <a:pt x="86705" y="291454"/>
                </a:lnTo>
                <a:lnTo>
                  <a:pt x="78782" y="291760"/>
                </a:lnTo>
                <a:lnTo>
                  <a:pt x="153651" y="291760"/>
                </a:lnTo>
                <a:lnTo>
                  <a:pt x="158696" y="286389"/>
                </a:lnTo>
                <a:lnTo>
                  <a:pt x="174434" y="248105"/>
                </a:lnTo>
                <a:lnTo>
                  <a:pt x="174905" y="238610"/>
                </a:lnTo>
                <a:lnTo>
                  <a:pt x="173821" y="224851"/>
                </a:lnTo>
                <a:lnTo>
                  <a:pt x="147765" y="184894"/>
                </a:lnTo>
                <a:lnTo>
                  <a:pt x="122060" y="175282"/>
                </a:lnTo>
                <a:lnTo>
                  <a:pt x="105923" y="175282"/>
                </a:lnTo>
                <a:lnTo>
                  <a:pt x="104792" y="173020"/>
                </a:lnTo>
                <a:lnTo>
                  <a:pt x="117231" y="173020"/>
                </a:lnTo>
                <a:lnTo>
                  <a:pt x="120765" y="172314"/>
                </a:lnTo>
                <a:lnTo>
                  <a:pt x="160345" y="146280"/>
                </a:lnTo>
                <a:lnTo>
                  <a:pt x="169251" y="111577"/>
                </a:lnTo>
                <a:lnTo>
                  <a:pt x="168591" y="100457"/>
                </a:lnTo>
                <a:lnTo>
                  <a:pt x="166612" y="90468"/>
                </a:lnTo>
                <a:lnTo>
                  <a:pt x="163314" y="81610"/>
                </a:lnTo>
                <a:lnTo>
                  <a:pt x="158696" y="73882"/>
                </a:lnTo>
                <a:lnTo>
                  <a:pt x="155209" y="69736"/>
                </a:lnTo>
                <a:close/>
              </a:path>
              <a:path w="1915795" h="342900">
                <a:moveTo>
                  <a:pt x="104792" y="173020"/>
                </a:moveTo>
                <a:lnTo>
                  <a:pt x="105829" y="175094"/>
                </a:lnTo>
                <a:lnTo>
                  <a:pt x="105923" y="175282"/>
                </a:lnTo>
                <a:lnTo>
                  <a:pt x="112447" y="173977"/>
                </a:lnTo>
                <a:lnTo>
                  <a:pt x="104792" y="173020"/>
                </a:lnTo>
                <a:close/>
              </a:path>
              <a:path w="1915795" h="342900">
                <a:moveTo>
                  <a:pt x="112447" y="173977"/>
                </a:moveTo>
                <a:lnTo>
                  <a:pt x="105923" y="175282"/>
                </a:lnTo>
                <a:lnTo>
                  <a:pt x="122060" y="175282"/>
                </a:lnTo>
                <a:lnTo>
                  <a:pt x="121378" y="175094"/>
                </a:lnTo>
                <a:lnTo>
                  <a:pt x="112447" y="173977"/>
                </a:lnTo>
                <a:close/>
              </a:path>
              <a:path w="1915795" h="342900">
                <a:moveTo>
                  <a:pt x="117231" y="173020"/>
                </a:moveTo>
                <a:lnTo>
                  <a:pt x="104792" y="173020"/>
                </a:lnTo>
                <a:lnTo>
                  <a:pt x="112447" y="173977"/>
                </a:lnTo>
                <a:lnTo>
                  <a:pt x="117231" y="173020"/>
                </a:lnTo>
                <a:close/>
              </a:path>
              <a:path w="1915795" h="342900">
                <a:moveTo>
                  <a:pt x="88960" y="46742"/>
                </a:moveTo>
                <a:lnTo>
                  <a:pt x="49003" y="50888"/>
                </a:lnTo>
                <a:lnTo>
                  <a:pt x="6856" y="61537"/>
                </a:lnTo>
                <a:lnTo>
                  <a:pt x="7167" y="61537"/>
                </a:lnTo>
                <a:lnTo>
                  <a:pt x="10177" y="118739"/>
                </a:lnTo>
                <a:lnTo>
                  <a:pt x="29025" y="118739"/>
                </a:lnTo>
                <a:lnTo>
                  <a:pt x="33050" y="79159"/>
                </a:lnTo>
                <a:lnTo>
                  <a:pt x="29025" y="79159"/>
                </a:lnTo>
                <a:lnTo>
                  <a:pt x="33548" y="74259"/>
                </a:lnTo>
                <a:lnTo>
                  <a:pt x="47052" y="74259"/>
                </a:lnTo>
                <a:lnTo>
                  <a:pt x="48632" y="73882"/>
                </a:lnTo>
                <a:lnTo>
                  <a:pt x="55338" y="72468"/>
                </a:lnTo>
                <a:lnTo>
                  <a:pt x="62526" y="71220"/>
                </a:lnTo>
                <a:lnTo>
                  <a:pt x="68980" y="70419"/>
                </a:lnTo>
                <a:lnTo>
                  <a:pt x="75720" y="69901"/>
                </a:lnTo>
                <a:lnTo>
                  <a:pt x="82175" y="69736"/>
                </a:lnTo>
                <a:lnTo>
                  <a:pt x="155209" y="69736"/>
                </a:lnTo>
                <a:lnTo>
                  <a:pt x="153089" y="67215"/>
                </a:lnTo>
                <a:lnTo>
                  <a:pt x="110729" y="48344"/>
                </a:lnTo>
                <a:lnTo>
                  <a:pt x="100151" y="47142"/>
                </a:lnTo>
                <a:lnTo>
                  <a:pt x="88960" y="46742"/>
                </a:lnTo>
                <a:close/>
              </a:path>
              <a:path w="1915795" h="342900">
                <a:moveTo>
                  <a:pt x="33548" y="74259"/>
                </a:moveTo>
                <a:lnTo>
                  <a:pt x="29025" y="79159"/>
                </a:lnTo>
                <a:lnTo>
                  <a:pt x="33176" y="77918"/>
                </a:lnTo>
                <a:lnTo>
                  <a:pt x="33383" y="75885"/>
                </a:lnTo>
                <a:lnTo>
                  <a:pt x="33433" y="75390"/>
                </a:lnTo>
                <a:lnTo>
                  <a:pt x="33548" y="74259"/>
                </a:lnTo>
                <a:close/>
              </a:path>
              <a:path w="1915795" h="342900">
                <a:moveTo>
                  <a:pt x="33176" y="77918"/>
                </a:moveTo>
                <a:lnTo>
                  <a:pt x="29025" y="79159"/>
                </a:lnTo>
                <a:lnTo>
                  <a:pt x="33050" y="79159"/>
                </a:lnTo>
                <a:lnTo>
                  <a:pt x="33176" y="77918"/>
                </a:lnTo>
                <a:close/>
              </a:path>
              <a:path w="1915795" h="342900">
                <a:moveTo>
                  <a:pt x="47052" y="74259"/>
                </a:moveTo>
                <a:lnTo>
                  <a:pt x="33548" y="74259"/>
                </a:lnTo>
                <a:lnTo>
                  <a:pt x="33251" y="77180"/>
                </a:lnTo>
                <a:lnTo>
                  <a:pt x="33176" y="77918"/>
                </a:lnTo>
                <a:lnTo>
                  <a:pt x="35645" y="77180"/>
                </a:lnTo>
                <a:lnTo>
                  <a:pt x="42312" y="75390"/>
                </a:lnTo>
                <a:lnTo>
                  <a:pt x="47052" y="74259"/>
                </a:lnTo>
                <a:close/>
              </a:path>
              <a:path w="1915795" h="342900">
                <a:moveTo>
                  <a:pt x="340128" y="190737"/>
                </a:moveTo>
                <a:lnTo>
                  <a:pt x="232320" y="190737"/>
                </a:lnTo>
                <a:lnTo>
                  <a:pt x="232320" y="214485"/>
                </a:lnTo>
                <a:lnTo>
                  <a:pt x="340128" y="214485"/>
                </a:lnTo>
                <a:lnTo>
                  <a:pt x="340128" y="190737"/>
                </a:lnTo>
                <a:close/>
              </a:path>
              <a:path w="1915795" h="342900">
                <a:moveTo>
                  <a:pt x="430234" y="289598"/>
                </a:moveTo>
                <a:lnTo>
                  <a:pt x="377084" y="296284"/>
                </a:lnTo>
                <a:lnTo>
                  <a:pt x="377084" y="313247"/>
                </a:lnTo>
                <a:lnTo>
                  <a:pt x="504871" y="313247"/>
                </a:lnTo>
                <a:lnTo>
                  <a:pt x="504871" y="296661"/>
                </a:lnTo>
                <a:lnTo>
                  <a:pt x="430234" y="296661"/>
                </a:lnTo>
                <a:lnTo>
                  <a:pt x="430234" y="289598"/>
                </a:lnTo>
                <a:close/>
              </a:path>
              <a:path w="1915795" h="342900">
                <a:moveTo>
                  <a:pt x="437019" y="288745"/>
                </a:moveTo>
                <a:lnTo>
                  <a:pt x="430234" y="289598"/>
                </a:lnTo>
                <a:lnTo>
                  <a:pt x="430234" y="296661"/>
                </a:lnTo>
                <a:lnTo>
                  <a:pt x="437019" y="288745"/>
                </a:lnTo>
                <a:close/>
              </a:path>
              <a:path w="1915795" h="342900">
                <a:moveTo>
                  <a:pt x="454667" y="288745"/>
                </a:moveTo>
                <a:lnTo>
                  <a:pt x="437019" y="288745"/>
                </a:lnTo>
                <a:lnTo>
                  <a:pt x="430234" y="296661"/>
                </a:lnTo>
                <a:lnTo>
                  <a:pt x="461144" y="296661"/>
                </a:lnTo>
                <a:lnTo>
                  <a:pt x="454667" y="288745"/>
                </a:lnTo>
                <a:close/>
              </a:path>
              <a:path w="1915795" h="342900">
                <a:moveTo>
                  <a:pt x="454359" y="288368"/>
                </a:moveTo>
                <a:lnTo>
                  <a:pt x="461144" y="296661"/>
                </a:lnTo>
                <a:lnTo>
                  <a:pt x="461144" y="289431"/>
                </a:lnTo>
                <a:lnTo>
                  <a:pt x="454359" y="288368"/>
                </a:lnTo>
                <a:close/>
              </a:path>
              <a:path w="1915795" h="342900">
                <a:moveTo>
                  <a:pt x="461144" y="289431"/>
                </a:moveTo>
                <a:lnTo>
                  <a:pt x="461144" y="296661"/>
                </a:lnTo>
                <a:lnTo>
                  <a:pt x="504871" y="296661"/>
                </a:lnTo>
                <a:lnTo>
                  <a:pt x="504871" y="296284"/>
                </a:lnTo>
                <a:lnTo>
                  <a:pt x="461144" y="289431"/>
                </a:lnTo>
                <a:close/>
              </a:path>
              <a:path w="1915795" h="342900">
                <a:moveTo>
                  <a:pt x="461144" y="76144"/>
                </a:moveTo>
                <a:lnTo>
                  <a:pt x="430234" y="76144"/>
                </a:lnTo>
                <a:lnTo>
                  <a:pt x="438527" y="76898"/>
                </a:lnTo>
                <a:lnTo>
                  <a:pt x="430234" y="81711"/>
                </a:lnTo>
                <a:lnTo>
                  <a:pt x="430234" y="289598"/>
                </a:lnTo>
                <a:lnTo>
                  <a:pt x="437019" y="288745"/>
                </a:lnTo>
                <a:lnTo>
                  <a:pt x="454667" y="288745"/>
                </a:lnTo>
                <a:lnTo>
                  <a:pt x="454359" y="288368"/>
                </a:lnTo>
                <a:lnTo>
                  <a:pt x="461144" y="288368"/>
                </a:lnTo>
                <a:lnTo>
                  <a:pt x="461144" y="76144"/>
                </a:lnTo>
                <a:close/>
              </a:path>
              <a:path w="1915795" h="342900">
                <a:moveTo>
                  <a:pt x="461144" y="288368"/>
                </a:moveTo>
                <a:lnTo>
                  <a:pt x="454359" y="288368"/>
                </a:lnTo>
                <a:lnTo>
                  <a:pt x="461144" y="289431"/>
                </a:lnTo>
                <a:lnTo>
                  <a:pt x="461144" y="288368"/>
                </a:lnTo>
                <a:close/>
              </a:path>
              <a:path w="1915795" h="342900">
                <a:moveTo>
                  <a:pt x="461144" y="49003"/>
                </a:moveTo>
                <a:lnTo>
                  <a:pt x="435888" y="49003"/>
                </a:lnTo>
                <a:lnTo>
                  <a:pt x="362760" y="95745"/>
                </a:lnTo>
                <a:lnTo>
                  <a:pt x="372937" y="114970"/>
                </a:lnTo>
                <a:lnTo>
                  <a:pt x="430234" y="81711"/>
                </a:lnTo>
                <a:lnTo>
                  <a:pt x="430234" y="76144"/>
                </a:lnTo>
                <a:lnTo>
                  <a:pt x="461144" y="76144"/>
                </a:lnTo>
                <a:lnTo>
                  <a:pt x="461144" y="49003"/>
                </a:lnTo>
                <a:close/>
              </a:path>
              <a:path w="1915795" h="342900">
                <a:moveTo>
                  <a:pt x="430234" y="76144"/>
                </a:moveTo>
                <a:lnTo>
                  <a:pt x="430234" y="81711"/>
                </a:lnTo>
                <a:lnTo>
                  <a:pt x="438527" y="76898"/>
                </a:lnTo>
                <a:lnTo>
                  <a:pt x="430234" y="76144"/>
                </a:lnTo>
                <a:close/>
              </a:path>
              <a:path w="1915795" h="342900">
                <a:moveTo>
                  <a:pt x="556581" y="275928"/>
                </a:moveTo>
                <a:lnTo>
                  <a:pt x="545272" y="275928"/>
                </a:lnTo>
                <a:lnTo>
                  <a:pt x="540623" y="277687"/>
                </a:lnTo>
                <a:lnTo>
                  <a:pt x="532581" y="284724"/>
                </a:lnTo>
                <a:lnTo>
                  <a:pt x="530571" y="289499"/>
                </a:lnTo>
                <a:lnTo>
                  <a:pt x="530571" y="301561"/>
                </a:lnTo>
                <a:lnTo>
                  <a:pt x="532330" y="306336"/>
                </a:lnTo>
                <a:lnTo>
                  <a:pt x="535848" y="309854"/>
                </a:lnTo>
                <a:lnTo>
                  <a:pt x="539618" y="313372"/>
                </a:lnTo>
                <a:lnTo>
                  <a:pt x="544518" y="315131"/>
                </a:lnTo>
                <a:lnTo>
                  <a:pt x="555827" y="315131"/>
                </a:lnTo>
                <a:lnTo>
                  <a:pt x="560350" y="313372"/>
                </a:lnTo>
                <a:lnTo>
                  <a:pt x="564120" y="309854"/>
                </a:lnTo>
                <a:lnTo>
                  <a:pt x="568141" y="306336"/>
                </a:lnTo>
                <a:lnTo>
                  <a:pt x="570151" y="301561"/>
                </a:lnTo>
                <a:lnTo>
                  <a:pt x="570151" y="289499"/>
                </a:lnTo>
                <a:lnTo>
                  <a:pt x="568392" y="284724"/>
                </a:lnTo>
                <a:lnTo>
                  <a:pt x="561355" y="277687"/>
                </a:lnTo>
                <a:lnTo>
                  <a:pt x="556581" y="275928"/>
                </a:lnTo>
                <a:close/>
              </a:path>
              <a:path w="1915795" h="342900">
                <a:moveTo>
                  <a:pt x="739452" y="289598"/>
                </a:moveTo>
                <a:lnTo>
                  <a:pt x="686302" y="296284"/>
                </a:lnTo>
                <a:lnTo>
                  <a:pt x="686302" y="313247"/>
                </a:lnTo>
                <a:lnTo>
                  <a:pt x="814089" y="313247"/>
                </a:lnTo>
                <a:lnTo>
                  <a:pt x="814089" y="296661"/>
                </a:lnTo>
                <a:lnTo>
                  <a:pt x="739452" y="296661"/>
                </a:lnTo>
                <a:lnTo>
                  <a:pt x="739452" y="289598"/>
                </a:lnTo>
                <a:close/>
              </a:path>
              <a:path w="1915795" h="342900">
                <a:moveTo>
                  <a:pt x="746238" y="288745"/>
                </a:moveTo>
                <a:lnTo>
                  <a:pt x="739452" y="289598"/>
                </a:lnTo>
                <a:lnTo>
                  <a:pt x="739452" y="296661"/>
                </a:lnTo>
                <a:lnTo>
                  <a:pt x="746238" y="288745"/>
                </a:lnTo>
                <a:close/>
              </a:path>
              <a:path w="1915795" h="342900">
                <a:moveTo>
                  <a:pt x="763886" y="288745"/>
                </a:moveTo>
                <a:lnTo>
                  <a:pt x="746238" y="288745"/>
                </a:lnTo>
                <a:lnTo>
                  <a:pt x="739452" y="296661"/>
                </a:lnTo>
                <a:lnTo>
                  <a:pt x="770363" y="296661"/>
                </a:lnTo>
                <a:lnTo>
                  <a:pt x="763886" y="288745"/>
                </a:lnTo>
                <a:close/>
              </a:path>
              <a:path w="1915795" h="342900">
                <a:moveTo>
                  <a:pt x="763577" y="288368"/>
                </a:moveTo>
                <a:lnTo>
                  <a:pt x="770363" y="296661"/>
                </a:lnTo>
                <a:lnTo>
                  <a:pt x="770363" y="289431"/>
                </a:lnTo>
                <a:lnTo>
                  <a:pt x="763577" y="288368"/>
                </a:lnTo>
                <a:close/>
              </a:path>
              <a:path w="1915795" h="342900">
                <a:moveTo>
                  <a:pt x="770363" y="289431"/>
                </a:moveTo>
                <a:lnTo>
                  <a:pt x="770363" y="296661"/>
                </a:lnTo>
                <a:lnTo>
                  <a:pt x="814089" y="296661"/>
                </a:lnTo>
                <a:lnTo>
                  <a:pt x="814089" y="296284"/>
                </a:lnTo>
                <a:lnTo>
                  <a:pt x="770363" y="289431"/>
                </a:lnTo>
                <a:close/>
              </a:path>
              <a:path w="1915795" h="342900">
                <a:moveTo>
                  <a:pt x="770363" y="76144"/>
                </a:moveTo>
                <a:lnTo>
                  <a:pt x="739452" y="76144"/>
                </a:lnTo>
                <a:lnTo>
                  <a:pt x="747745" y="76898"/>
                </a:lnTo>
                <a:lnTo>
                  <a:pt x="739452" y="81711"/>
                </a:lnTo>
                <a:lnTo>
                  <a:pt x="739452" y="289598"/>
                </a:lnTo>
                <a:lnTo>
                  <a:pt x="746238" y="288745"/>
                </a:lnTo>
                <a:lnTo>
                  <a:pt x="763886" y="288745"/>
                </a:lnTo>
                <a:lnTo>
                  <a:pt x="763577" y="288368"/>
                </a:lnTo>
                <a:lnTo>
                  <a:pt x="770363" y="288368"/>
                </a:lnTo>
                <a:lnTo>
                  <a:pt x="770363" y="76144"/>
                </a:lnTo>
                <a:close/>
              </a:path>
              <a:path w="1915795" h="342900">
                <a:moveTo>
                  <a:pt x="770363" y="288368"/>
                </a:moveTo>
                <a:lnTo>
                  <a:pt x="763577" y="288368"/>
                </a:lnTo>
                <a:lnTo>
                  <a:pt x="770363" y="289431"/>
                </a:lnTo>
                <a:lnTo>
                  <a:pt x="770363" y="288368"/>
                </a:lnTo>
                <a:close/>
              </a:path>
              <a:path w="1915795" h="342900">
                <a:moveTo>
                  <a:pt x="770363" y="49003"/>
                </a:moveTo>
                <a:lnTo>
                  <a:pt x="745107" y="49003"/>
                </a:lnTo>
                <a:lnTo>
                  <a:pt x="671978" y="95745"/>
                </a:lnTo>
                <a:lnTo>
                  <a:pt x="682156" y="114970"/>
                </a:lnTo>
                <a:lnTo>
                  <a:pt x="739452" y="81711"/>
                </a:lnTo>
                <a:lnTo>
                  <a:pt x="739452" y="76144"/>
                </a:lnTo>
                <a:lnTo>
                  <a:pt x="770363" y="76144"/>
                </a:lnTo>
                <a:lnTo>
                  <a:pt x="770363" y="49003"/>
                </a:lnTo>
                <a:close/>
              </a:path>
              <a:path w="1915795" h="342900">
                <a:moveTo>
                  <a:pt x="739452" y="76144"/>
                </a:moveTo>
                <a:lnTo>
                  <a:pt x="739452" y="81711"/>
                </a:lnTo>
                <a:lnTo>
                  <a:pt x="747745" y="76898"/>
                </a:lnTo>
                <a:lnTo>
                  <a:pt x="739452" y="76144"/>
                </a:lnTo>
                <a:close/>
              </a:path>
              <a:path w="1915795" h="342900">
                <a:moveTo>
                  <a:pt x="926515" y="82552"/>
                </a:moveTo>
                <a:lnTo>
                  <a:pt x="920484" y="82552"/>
                </a:lnTo>
                <a:lnTo>
                  <a:pt x="920484" y="111954"/>
                </a:lnTo>
                <a:lnTo>
                  <a:pt x="920110" y="122132"/>
                </a:lnTo>
                <a:lnTo>
                  <a:pt x="910542" y="165717"/>
                </a:lnTo>
                <a:lnTo>
                  <a:pt x="890045" y="204425"/>
                </a:lnTo>
                <a:lnTo>
                  <a:pt x="860737" y="235806"/>
                </a:lnTo>
                <a:lnTo>
                  <a:pt x="834162" y="252557"/>
                </a:lnTo>
                <a:lnTo>
                  <a:pt x="851878" y="276682"/>
                </a:lnTo>
                <a:lnTo>
                  <a:pt x="889197" y="250296"/>
                </a:lnTo>
                <a:lnTo>
                  <a:pt x="918599" y="211469"/>
                </a:lnTo>
                <a:lnTo>
                  <a:pt x="934431" y="176766"/>
                </a:lnTo>
                <a:lnTo>
                  <a:pt x="936011" y="171562"/>
                </a:lnTo>
                <a:lnTo>
                  <a:pt x="932923" y="161712"/>
                </a:lnTo>
                <a:lnTo>
                  <a:pt x="930119" y="149414"/>
                </a:lnTo>
                <a:lnTo>
                  <a:pt x="928117" y="137022"/>
                </a:lnTo>
                <a:lnTo>
                  <a:pt x="926986" y="125265"/>
                </a:lnTo>
                <a:lnTo>
                  <a:pt x="926862" y="122862"/>
                </a:lnTo>
                <a:lnTo>
                  <a:pt x="926515" y="111954"/>
                </a:lnTo>
                <a:lnTo>
                  <a:pt x="926515" y="82552"/>
                </a:lnTo>
                <a:close/>
              </a:path>
              <a:path w="1915795" h="342900">
                <a:moveTo>
                  <a:pt x="951017" y="82552"/>
                </a:moveTo>
                <a:lnTo>
                  <a:pt x="945362" y="82552"/>
                </a:lnTo>
                <a:lnTo>
                  <a:pt x="945362" y="111954"/>
                </a:lnTo>
                <a:lnTo>
                  <a:pt x="945020" y="122132"/>
                </a:lnTo>
                <a:lnTo>
                  <a:pt x="938200" y="164351"/>
                </a:lnTo>
                <a:lnTo>
                  <a:pt x="936011" y="171562"/>
                </a:lnTo>
                <a:lnTo>
                  <a:pt x="936645" y="173586"/>
                </a:lnTo>
                <a:lnTo>
                  <a:pt x="958061" y="217053"/>
                </a:lnTo>
                <a:lnTo>
                  <a:pt x="988547" y="251968"/>
                </a:lnTo>
                <a:lnTo>
                  <a:pt x="1016606" y="270274"/>
                </a:lnTo>
                <a:lnTo>
                  <a:pt x="1034323" y="246526"/>
                </a:lnTo>
                <a:lnTo>
                  <a:pt x="1025276" y="241673"/>
                </a:lnTo>
                <a:lnTo>
                  <a:pt x="1016606" y="236160"/>
                </a:lnTo>
                <a:lnTo>
                  <a:pt x="986356" y="207700"/>
                </a:lnTo>
                <a:lnTo>
                  <a:pt x="964587" y="172172"/>
                </a:lnTo>
                <a:lnTo>
                  <a:pt x="952525" y="132310"/>
                </a:lnTo>
                <a:lnTo>
                  <a:pt x="951017" y="111954"/>
                </a:lnTo>
                <a:lnTo>
                  <a:pt x="951017" y="82552"/>
                </a:lnTo>
                <a:close/>
              </a:path>
              <a:path w="1915795" h="342900">
                <a:moveTo>
                  <a:pt x="945362" y="82552"/>
                </a:moveTo>
                <a:lnTo>
                  <a:pt x="926515" y="82552"/>
                </a:lnTo>
                <a:lnTo>
                  <a:pt x="926515" y="111954"/>
                </a:lnTo>
                <a:lnTo>
                  <a:pt x="932923" y="161712"/>
                </a:lnTo>
                <a:lnTo>
                  <a:pt x="936011" y="171562"/>
                </a:lnTo>
                <a:lnTo>
                  <a:pt x="938200" y="164351"/>
                </a:lnTo>
                <a:lnTo>
                  <a:pt x="941334" y="151463"/>
                </a:lnTo>
                <a:lnTo>
                  <a:pt x="943572" y="138435"/>
                </a:lnTo>
                <a:lnTo>
                  <a:pt x="944915" y="125265"/>
                </a:lnTo>
                <a:lnTo>
                  <a:pt x="945362" y="111954"/>
                </a:lnTo>
                <a:lnTo>
                  <a:pt x="945362" y="82552"/>
                </a:lnTo>
                <a:close/>
              </a:path>
              <a:path w="1915795" h="342900">
                <a:moveTo>
                  <a:pt x="920107" y="60689"/>
                </a:moveTo>
                <a:lnTo>
                  <a:pt x="843585" y="60689"/>
                </a:lnTo>
                <a:lnTo>
                  <a:pt x="843585" y="85945"/>
                </a:lnTo>
                <a:lnTo>
                  <a:pt x="920484" y="85945"/>
                </a:lnTo>
                <a:lnTo>
                  <a:pt x="920484" y="82552"/>
                </a:lnTo>
                <a:lnTo>
                  <a:pt x="1026784" y="82552"/>
                </a:lnTo>
                <a:lnTo>
                  <a:pt x="1026784" y="74636"/>
                </a:lnTo>
                <a:lnTo>
                  <a:pt x="920107" y="74636"/>
                </a:lnTo>
                <a:lnTo>
                  <a:pt x="920107" y="60689"/>
                </a:lnTo>
                <a:close/>
              </a:path>
              <a:path w="1915795" h="342900">
                <a:moveTo>
                  <a:pt x="1026784" y="82552"/>
                </a:moveTo>
                <a:lnTo>
                  <a:pt x="951017" y="82552"/>
                </a:lnTo>
                <a:lnTo>
                  <a:pt x="951017" y="85945"/>
                </a:lnTo>
                <a:lnTo>
                  <a:pt x="1026784" y="85945"/>
                </a:lnTo>
                <a:lnTo>
                  <a:pt x="1026784" y="82552"/>
                </a:lnTo>
                <a:close/>
              </a:path>
              <a:path w="1915795" h="342900">
                <a:moveTo>
                  <a:pt x="951394" y="7915"/>
                </a:moveTo>
                <a:lnTo>
                  <a:pt x="920107" y="7915"/>
                </a:lnTo>
                <a:lnTo>
                  <a:pt x="920107" y="74636"/>
                </a:lnTo>
                <a:lnTo>
                  <a:pt x="951394" y="74636"/>
                </a:lnTo>
                <a:lnTo>
                  <a:pt x="951394" y="7915"/>
                </a:lnTo>
                <a:close/>
              </a:path>
              <a:path w="1915795" h="342900">
                <a:moveTo>
                  <a:pt x="1026784" y="60689"/>
                </a:moveTo>
                <a:lnTo>
                  <a:pt x="951394" y="60689"/>
                </a:lnTo>
                <a:lnTo>
                  <a:pt x="951394" y="74636"/>
                </a:lnTo>
                <a:lnTo>
                  <a:pt x="1026784" y="74636"/>
                </a:lnTo>
                <a:lnTo>
                  <a:pt x="1026784" y="60689"/>
                </a:lnTo>
                <a:close/>
              </a:path>
              <a:path w="1915795" h="342900">
                <a:moveTo>
                  <a:pt x="1099536" y="1507"/>
                </a:moveTo>
                <a:lnTo>
                  <a:pt x="1068249" y="1507"/>
                </a:lnTo>
                <a:lnTo>
                  <a:pt x="1068249" y="342649"/>
                </a:lnTo>
                <a:lnTo>
                  <a:pt x="1099536" y="342649"/>
                </a:lnTo>
                <a:lnTo>
                  <a:pt x="1099536" y="167743"/>
                </a:lnTo>
                <a:lnTo>
                  <a:pt x="1092374" y="167743"/>
                </a:lnTo>
                <a:lnTo>
                  <a:pt x="1092374" y="141356"/>
                </a:lnTo>
                <a:lnTo>
                  <a:pt x="1099536" y="141356"/>
                </a:lnTo>
                <a:lnTo>
                  <a:pt x="1099536" y="1507"/>
                </a:lnTo>
                <a:close/>
              </a:path>
              <a:path w="1915795" h="342900">
                <a:moveTo>
                  <a:pt x="1099536" y="141356"/>
                </a:moveTo>
                <a:lnTo>
                  <a:pt x="1092374" y="141356"/>
                </a:lnTo>
                <a:lnTo>
                  <a:pt x="1092374" y="167743"/>
                </a:lnTo>
                <a:lnTo>
                  <a:pt x="1099536" y="167743"/>
                </a:lnTo>
                <a:lnTo>
                  <a:pt x="1099536" y="141356"/>
                </a:lnTo>
                <a:close/>
              </a:path>
              <a:path w="1915795" h="342900">
                <a:moveTo>
                  <a:pt x="1155325" y="141356"/>
                </a:moveTo>
                <a:lnTo>
                  <a:pt x="1099536" y="141356"/>
                </a:lnTo>
                <a:lnTo>
                  <a:pt x="1099536" y="167743"/>
                </a:lnTo>
                <a:lnTo>
                  <a:pt x="1155325" y="167743"/>
                </a:lnTo>
                <a:lnTo>
                  <a:pt x="1155325" y="141356"/>
                </a:lnTo>
                <a:close/>
              </a:path>
              <a:path w="1915795" h="342900">
                <a:moveTo>
                  <a:pt x="1357415" y="56165"/>
                </a:moveTo>
                <a:lnTo>
                  <a:pt x="1352138" y="56165"/>
                </a:lnTo>
                <a:lnTo>
                  <a:pt x="1352138" y="70866"/>
                </a:lnTo>
                <a:lnTo>
                  <a:pt x="1351764" y="78735"/>
                </a:lnTo>
                <a:lnTo>
                  <a:pt x="1338285" y="119305"/>
                </a:lnTo>
                <a:lnTo>
                  <a:pt x="1308505" y="152100"/>
                </a:lnTo>
                <a:lnTo>
                  <a:pt x="1266193" y="174151"/>
                </a:lnTo>
                <a:lnTo>
                  <a:pt x="1281271" y="198276"/>
                </a:lnTo>
                <a:lnTo>
                  <a:pt x="1320568" y="179052"/>
                </a:lnTo>
                <a:lnTo>
                  <a:pt x="1351195" y="149932"/>
                </a:lnTo>
                <a:lnTo>
                  <a:pt x="1368324" y="119797"/>
                </a:lnTo>
                <a:lnTo>
                  <a:pt x="1364412" y="110941"/>
                </a:lnTo>
                <a:lnTo>
                  <a:pt x="1360525" y="98101"/>
                </a:lnTo>
                <a:lnTo>
                  <a:pt x="1358192" y="84743"/>
                </a:lnTo>
                <a:lnTo>
                  <a:pt x="1357415" y="70866"/>
                </a:lnTo>
                <a:lnTo>
                  <a:pt x="1357415" y="56165"/>
                </a:lnTo>
                <a:close/>
              </a:path>
              <a:path w="1915795" h="342900">
                <a:moveTo>
                  <a:pt x="1383048" y="56165"/>
                </a:moveTo>
                <a:lnTo>
                  <a:pt x="1377770" y="56165"/>
                </a:lnTo>
                <a:lnTo>
                  <a:pt x="1377770" y="70866"/>
                </a:lnTo>
                <a:lnTo>
                  <a:pt x="1377055" y="84743"/>
                </a:lnTo>
                <a:lnTo>
                  <a:pt x="1377016" y="85497"/>
                </a:lnTo>
                <a:lnTo>
                  <a:pt x="1374755" y="99609"/>
                </a:lnTo>
                <a:lnTo>
                  <a:pt x="1370985" y="113203"/>
                </a:lnTo>
                <a:lnTo>
                  <a:pt x="1368324" y="119797"/>
                </a:lnTo>
                <a:lnTo>
                  <a:pt x="1369854" y="123263"/>
                </a:lnTo>
                <a:lnTo>
                  <a:pt x="1394026" y="155846"/>
                </a:lnTo>
                <a:lnTo>
                  <a:pt x="1428376" y="180277"/>
                </a:lnTo>
                <a:lnTo>
                  <a:pt x="1455422" y="191114"/>
                </a:lnTo>
                <a:lnTo>
                  <a:pt x="1470010" y="166801"/>
                </a:lnTo>
                <a:lnTo>
                  <a:pt x="1470124" y="166612"/>
                </a:lnTo>
                <a:lnTo>
                  <a:pt x="1460865" y="163549"/>
                </a:lnTo>
                <a:lnTo>
                  <a:pt x="1451936" y="160016"/>
                </a:lnTo>
                <a:lnTo>
                  <a:pt x="1413652" y="135349"/>
                </a:lnTo>
                <a:lnTo>
                  <a:pt x="1389456" y="101776"/>
                </a:lnTo>
                <a:lnTo>
                  <a:pt x="1383536" y="79301"/>
                </a:lnTo>
                <a:lnTo>
                  <a:pt x="1383448" y="78735"/>
                </a:lnTo>
                <a:lnTo>
                  <a:pt x="1383048" y="70866"/>
                </a:lnTo>
                <a:lnTo>
                  <a:pt x="1383048" y="56165"/>
                </a:lnTo>
                <a:close/>
              </a:path>
              <a:path w="1915795" h="342900">
                <a:moveTo>
                  <a:pt x="1377770" y="56165"/>
                </a:moveTo>
                <a:lnTo>
                  <a:pt x="1357415" y="56165"/>
                </a:lnTo>
                <a:lnTo>
                  <a:pt x="1357415" y="70866"/>
                </a:lnTo>
                <a:lnTo>
                  <a:pt x="1358192" y="84743"/>
                </a:lnTo>
                <a:lnTo>
                  <a:pt x="1360525" y="98101"/>
                </a:lnTo>
                <a:lnTo>
                  <a:pt x="1364412" y="110941"/>
                </a:lnTo>
                <a:lnTo>
                  <a:pt x="1368324" y="119797"/>
                </a:lnTo>
                <a:lnTo>
                  <a:pt x="1370985" y="113203"/>
                </a:lnTo>
                <a:lnTo>
                  <a:pt x="1374755" y="99609"/>
                </a:lnTo>
                <a:lnTo>
                  <a:pt x="1377016" y="85497"/>
                </a:lnTo>
                <a:lnTo>
                  <a:pt x="1377770" y="70866"/>
                </a:lnTo>
                <a:lnTo>
                  <a:pt x="1377770" y="56165"/>
                </a:lnTo>
                <a:close/>
              </a:path>
              <a:path w="1915795" h="342900">
                <a:moveTo>
                  <a:pt x="1352138" y="41464"/>
                </a:moveTo>
                <a:lnTo>
                  <a:pt x="1274862" y="41464"/>
                </a:lnTo>
                <a:lnTo>
                  <a:pt x="1274862" y="66720"/>
                </a:lnTo>
                <a:lnTo>
                  <a:pt x="1352138" y="66720"/>
                </a:lnTo>
                <a:lnTo>
                  <a:pt x="1352138" y="56165"/>
                </a:lnTo>
                <a:lnTo>
                  <a:pt x="1459946" y="56165"/>
                </a:lnTo>
                <a:lnTo>
                  <a:pt x="1459946" y="52773"/>
                </a:lnTo>
                <a:lnTo>
                  <a:pt x="1352138" y="52773"/>
                </a:lnTo>
                <a:lnTo>
                  <a:pt x="1352138" y="41464"/>
                </a:lnTo>
                <a:close/>
              </a:path>
              <a:path w="1915795" h="342900">
                <a:moveTo>
                  <a:pt x="1459946" y="56165"/>
                </a:moveTo>
                <a:lnTo>
                  <a:pt x="1383048" y="56165"/>
                </a:lnTo>
                <a:lnTo>
                  <a:pt x="1383048" y="66720"/>
                </a:lnTo>
                <a:lnTo>
                  <a:pt x="1459946" y="66720"/>
                </a:lnTo>
                <a:lnTo>
                  <a:pt x="1459946" y="56165"/>
                </a:lnTo>
                <a:close/>
              </a:path>
              <a:path w="1915795" h="342900">
                <a:moveTo>
                  <a:pt x="1383425" y="0"/>
                </a:moveTo>
                <a:lnTo>
                  <a:pt x="1352138" y="0"/>
                </a:lnTo>
                <a:lnTo>
                  <a:pt x="1352138" y="52773"/>
                </a:lnTo>
                <a:lnTo>
                  <a:pt x="1383425" y="52773"/>
                </a:lnTo>
                <a:lnTo>
                  <a:pt x="1383425" y="0"/>
                </a:lnTo>
                <a:close/>
              </a:path>
              <a:path w="1915795" h="342900">
                <a:moveTo>
                  <a:pt x="1459946" y="41464"/>
                </a:moveTo>
                <a:lnTo>
                  <a:pt x="1383425" y="41464"/>
                </a:lnTo>
                <a:lnTo>
                  <a:pt x="1383425" y="52773"/>
                </a:lnTo>
                <a:lnTo>
                  <a:pt x="1459946" y="52773"/>
                </a:lnTo>
                <a:lnTo>
                  <a:pt x="1459946" y="41464"/>
                </a:lnTo>
                <a:close/>
              </a:path>
              <a:path w="1915795" h="342900">
                <a:moveTo>
                  <a:pt x="1539106" y="1884"/>
                </a:moveTo>
                <a:lnTo>
                  <a:pt x="1507819" y="1884"/>
                </a:lnTo>
                <a:lnTo>
                  <a:pt x="1507819" y="203554"/>
                </a:lnTo>
                <a:lnTo>
                  <a:pt x="1539106" y="203554"/>
                </a:lnTo>
                <a:lnTo>
                  <a:pt x="1539106" y="1884"/>
                </a:lnTo>
                <a:close/>
              </a:path>
              <a:path w="1915795" h="342900">
                <a:moveTo>
                  <a:pt x="1539106" y="220893"/>
                </a:moveTo>
                <a:lnTo>
                  <a:pt x="1318966" y="220893"/>
                </a:lnTo>
                <a:lnTo>
                  <a:pt x="1318966" y="338125"/>
                </a:lnTo>
                <a:lnTo>
                  <a:pt x="1539106" y="338125"/>
                </a:lnTo>
                <a:lnTo>
                  <a:pt x="1539106" y="312493"/>
                </a:lnTo>
                <a:lnTo>
                  <a:pt x="1349499" y="312493"/>
                </a:lnTo>
                <a:lnTo>
                  <a:pt x="1349499" y="246149"/>
                </a:lnTo>
                <a:lnTo>
                  <a:pt x="1539106" y="246149"/>
                </a:lnTo>
                <a:lnTo>
                  <a:pt x="1539106" y="220893"/>
                </a:lnTo>
                <a:close/>
              </a:path>
              <a:path w="1915795" h="342900">
                <a:moveTo>
                  <a:pt x="1539106" y="246149"/>
                </a:moveTo>
                <a:lnTo>
                  <a:pt x="1508573" y="246149"/>
                </a:lnTo>
                <a:lnTo>
                  <a:pt x="1508573" y="312493"/>
                </a:lnTo>
                <a:lnTo>
                  <a:pt x="1539106" y="312493"/>
                </a:lnTo>
                <a:lnTo>
                  <a:pt x="1539106" y="246149"/>
                </a:lnTo>
                <a:close/>
              </a:path>
              <a:path w="1915795" h="342900">
                <a:moveTo>
                  <a:pt x="1775802" y="215616"/>
                </a:moveTo>
                <a:lnTo>
                  <a:pt x="1744892" y="215616"/>
                </a:lnTo>
                <a:lnTo>
                  <a:pt x="1744892" y="342649"/>
                </a:lnTo>
                <a:lnTo>
                  <a:pt x="1775802" y="342649"/>
                </a:lnTo>
                <a:lnTo>
                  <a:pt x="1775802" y="215616"/>
                </a:lnTo>
                <a:close/>
              </a:path>
              <a:path w="1915795" h="342900">
                <a:moveTo>
                  <a:pt x="1915274" y="207700"/>
                </a:moveTo>
                <a:lnTo>
                  <a:pt x="1606174" y="207700"/>
                </a:lnTo>
                <a:lnTo>
                  <a:pt x="1606174" y="233710"/>
                </a:lnTo>
                <a:lnTo>
                  <a:pt x="1744892" y="233710"/>
                </a:lnTo>
                <a:lnTo>
                  <a:pt x="1744892" y="215616"/>
                </a:lnTo>
                <a:lnTo>
                  <a:pt x="1915274" y="215616"/>
                </a:lnTo>
                <a:lnTo>
                  <a:pt x="1915274" y="207700"/>
                </a:lnTo>
                <a:close/>
              </a:path>
              <a:path w="1915795" h="342900">
                <a:moveTo>
                  <a:pt x="1915274" y="215616"/>
                </a:moveTo>
                <a:lnTo>
                  <a:pt x="1775802" y="215616"/>
                </a:lnTo>
                <a:lnTo>
                  <a:pt x="1775802" y="233710"/>
                </a:lnTo>
                <a:lnTo>
                  <a:pt x="1915274" y="233710"/>
                </a:lnTo>
                <a:lnTo>
                  <a:pt x="1915274" y="215616"/>
                </a:lnTo>
                <a:close/>
              </a:path>
              <a:path w="1915795" h="342900">
                <a:moveTo>
                  <a:pt x="1876825" y="17339"/>
                </a:moveTo>
                <a:lnTo>
                  <a:pt x="1647638" y="17339"/>
                </a:lnTo>
                <a:lnTo>
                  <a:pt x="1647638" y="173020"/>
                </a:lnTo>
                <a:lnTo>
                  <a:pt x="1880595" y="173020"/>
                </a:lnTo>
                <a:lnTo>
                  <a:pt x="1880595" y="154927"/>
                </a:lnTo>
                <a:lnTo>
                  <a:pt x="1678172" y="154927"/>
                </a:lnTo>
                <a:lnTo>
                  <a:pt x="1678172" y="106677"/>
                </a:lnTo>
                <a:lnTo>
                  <a:pt x="1669125" y="106677"/>
                </a:lnTo>
                <a:lnTo>
                  <a:pt x="1669125" y="81798"/>
                </a:lnTo>
                <a:lnTo>
                  <a:pt x="1678172" y="81798"/>
                </a:lnTo>
                <a:lnTo>
                  <a:pt x="1678172" y="42595"/>
                </a:lnTo>
                <a:lnTo>
                  <a:pt x="1876825" y="42595"/>
                </a:lnTo>
                <a:lnTo>
                  <a:pt x="1876825" y="17339"/>
                </a:lnTo>
                <a:close/>
              </a:path>
              <a:path w="1915795" h="342900">
                <a:moveTo>
                  <a:pt x="1880595" y="147765"/>
                </a:moveTo>
                <a:lnTo>
                  <a:pt x="1678172" y="147765"/>
                </a:lnTo>
                <a:lnTo>
                  <a:pt x="1678172" y="154927"/>
                </a:lnTo>
                <a:lnTo>
                  <a:pt x="1880595" y="154927"/>
                </a:lnTo>
                <a:lnTo>
                  <a:pt x="1880595" y="147765"/>
                </a:lnTo>
                <a:close/>
              </a:path>
              <a:path w="1915795" h="342900">
                <a:moveTo>
                  <a:pt x="1678172" y="81798"/>
                </a:moveTo>
                <a:lnTo>
                  <a:pt x="1669125" y="81798"/>
                </a:lnTo>
                <a:lnTo>
                  <a:pt x="1669125" y="106677"/>
                </a:lnTo>
                <a:lnTo>
                  <a:pt x="1678172" y="106677"/>
                </a:lnTo>
                <a:lnTo>
                  <a:pt x="1678172" y="81798"/>
                </a:lnTo>
                <a:close/>
              </a:path>
              <a:path w="1915795" h="342900">
                <a:moveTo>
                  <a:pt x="1868909" y="81798"/>
                </a:moveTo>
                <a:lnTo>
                  <a:pt x="1678172" y="81798"/>
                </a:lnTo>
                <a:lnTo>
                  <a:pt x="1678172" y="106677"/>
                </a:lnTo>
                <a:lnTo>
                  <a:pt x="1868909" y="106677"/>
                </a:lnTo>
                <a:lnTo>
                  <a:pt x="1868909" y="81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015675" y="2116375"/>
            <a:ext cx="18460720" cy="8407400"/>
            <a:chOff x="1015675" y="2116375"/>
            <a:chExt cx="18460720" cy="84074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675" y="3235503"/>
              <a:ext cx="9654155" cy="439777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75" y="5654278"/>
              <a:ext cx="10701244" cy="48689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2049" y="4722369"/>
              <a:ext cx="9423796" cy="580087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8607" y="2116375"/>
              <a:ext cx="7087784" cy="1880571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143" y="6586187"/>
            <a:ext cx="8586126" cy="408364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253" y="1788175"/>
            <a:ext cx="3485847" cy="465912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166875" y="2629071"/>
            <a:ext cx="1915795" cy="342900"/>
          </a:xfrm>
          <a:custGeom>
            <a:avLst/>
            <a:gdLst/>
            <a:ahLst/>
            <a:cxnLst/>
            <a:rect l="l" t="t" r="r" b="b"/>
            <a:pathLst>
              <a:path w="1915795" h="342900">
                <a:moveTo>
                  <a:pt x="9046" y="272536"/>
                </a:moveTo>
                <a:lnTo>
                  <a:pt x="28412" y="308016"/>
                </a:lnTo>
                <a:lnTo>
                  <a:pt x="69684" y="315979"/>
                </a:lnTo>
                <a:lnTo>
                  <a:pt x="70671" y="315979"/>
                </a:lnTo>
                <a:lnTo>
                  <a:pt x="79536" y="316262"/>
                </a:lnTo>
                <a:lnTo>
                  <a:pt x="124888" y="309006"/>
                </a:lnTo>
                <a:lnTo>
                  <a:pt x="153651" y="291760"/>
                </a:lnTo>
                <a:lnTo>
                  <a:pt x="78782" y="291760"/>
                </a:lnTo>
                <a:lnTo>
                  <a:pt x="70065" y="291454"/>
                </a:lnTo>
                <a:lnTo>
                  <a:pt x="25915" y="280829"/>
                </a:lnTo>
                <a:lnTo>
                  <a:pt x="17410" y="276965"/>
                </a:lnTo>
                <a:lnTo>
                  <a:pt x="9046" y="272536"/>
                </a:lnTo>
                <a:close/>
              </a:path>
              <a:path w="1915795" h="342900">
                <a:moveTo>
                  <a:pt x="155209" y="69736"/>
                </a:moveTo>
                <a:lnTo>
                  <a:pt x="82175" y="69736"/>
                </a:lnTo>
                <a:lnTo>
                  <a:pt x="93861" y="70419"/>
                </a:lnTo>
                <a:lnTo>
                  <a:pt x="104415" y="72468"/>
                </a:lnTo>
                <a:lnTo>
                  <a:pt x="136621" y="104557"/>
                </a:lnTo>
                <a:lnTo>
                  <a:pt x="137587" y="116101"/>
                </a:lnTo>
                <a:lnTo>
                  <a:pt x="136645" y="126773"/>
                </a:lnTo>
                <a:lnTo>
                  <a:pt x="104038" y="160487"/>
                </a:lnTo>
                <a:lnTo>
                  <a:pt x="78029" y="163597"/>
                </a:lnTo>
                <a:lnTo>
                  <a:pt x="46365" y="163597"/>
                </a:lnTo>
                <a:lnTo>
                  <a:pt x="46365" y="186591"/>
                </a:lnTo>
                <a:lnTo>
                  <a:pt x="77652" y="186591"/>
                </a:lnTo>
                <a:lnTo>
                  <a:pt x="88937" y="187015"/>
                </a:lnTo>
                <a:lnTo>
                  <a:pt x="128069" y="201386"/>
                </a:lnTo>
                <a:lnTo>
                  <a:pt x="143241" y="237856"/>
                </a:lnTo>
                <a:lnTo>
                  <a:pt x="142723" y="246526"/>
                </a:lnTo>
                <a:lnTo>
                  <a:pt x="118904" y="282713"/>
                </a:lnTo>
                <a:lnTo>
                  <a:pt x="87542" y="291454"/>
                </a:lnTo>
                <a:lnTo>
                  <a:pt x="86705" y="291454"/>
                </a:lnTo>
                <a:lnTo>
                  <a:pt x="78782" y="291760"/>
                </a:lnTo>
                <a:lnTo>
                  <a:pt x="153651" y="291760"/>
                </a:lnTo>
                <a:lnTo>
                  <a:pt x="158696" y="286389"/>
                </a:lnTo>
                <a:lnTo>
                  <a:pt x="174434" y="248105"/>
                </a:lnTo>
                <a:lnTo>
                  <a:pt x="174905" y="238610"/>
                </a:lnTo>
                <a:lnTo>
                  <a:pt x="173821" y="224851"/>
                </a:lnTo>
                <a:lnTo>
                  <a:pt x="147765" y="184894"/>
                </a:lnTo>
                <a:lnTo>
                  <a:pt x="122060" y="175282"/>
                </a:lnTo>
                <a:lnTo>
                  <a:pt x="105923" y="175282"/>
                </a:lnTo>
                <a:lnTo>
                  <a:pt x="104792" y="173020"/>
                </a:lnTo>
                <a:lnTo>
                  <a:pt x="117231" y="173020"/>
                </a:lnTo>
                <a:lnTo>
                  <a:pt x="120765" y="172314"/>
                </a:lnTo>
                <a:lnTo>
                  <a:pt x="160345" y="146280"/>
                </a:lnTo>
                <a:lnTo>
                  <a:pt x="169251" y="111577"/>
                </a:lnTo>
                <a:lnTo>
                  <a:pt x="168591" y="100457"/>
                </a:lnTo>
                <a:lnTo>
                  <a:pt x="166612" y="90468"/>
                </a:lnTo>
                <a:lnTo>
                  <a:pt x="163314" y="81610"/>
                </a:lnTo>
                <a:lnTo>
                  <a:pt x="158696" y="73882"/>
                </a:lnTo>
                <a:lnTo>
                  <a:pt x="155209" y="69736"/>
                </a:lnTo>
                <a:close/>
              </a:path>
              <a:path w="1915795" h="342900">
                <a:moveTo>
                  <a:pt x="104792" y="173020"/>
                </a:moveTo>
                <a:lnTo>
                  <a:pt x="105829" y="175094"/>
                </a:lnTo>
                <a:lnTo>
                  <a:pt x="105923" y="175282"/>
                </a:lnTo>
                <a:lnTo>
                  <a:pt x="112447" y="173977"/>
                </a:lnTo>
                <a:lnTo>
                  <a:pt x="104792" y="173020"/>
                </a:lnTo>
                <a:close/>
              </a:path>
              <a:path w="1915795" h="342900">
                <a:moveTo>
                  <a:pt x="112447" y="173977"/>
                </a:moveTo>
                <a:lnTo>
                  <a:pt x="105923" y="175282"/>
                </a:lnTo>
                <a:lnTo>
                  <a:pt x="122060" y="175282"/>
                </a:lnTo>
                <a:lnTo>
                  <a:pt x="121378" y="175094"/>
                </a:lnTo>
                <a:lnTo>
                  <a:pt x="112447" y="173977"/>
                </a:lnTo>
                <a:close/>
              </a:path>
              <a:path w="1915795" h="342900">
                <a:moveTo>
                  <a:pt x="117231" y="173020"/>
                </a:moveTo>
                <a:lnTo>
                  <a:pt x="104792" y="173020"/>
                </a:lnTo>
                <a:lnTo>
                  <a:pt x="112447" y="173977"/>
                </a:lnTo>
                <a:lnTo>
                  <a:pt x="117231" y="173020"/>
                </a:lnTo>
                <a:close/>
              </a:path>
              <a:path w="1915795" h="342900">
                <a:moveTo>
                  <a:pt x="88960" y="46742"/>
                </a:moveTo>
                <a:lnTo>
                  <a:pt x="49003" y="50888"/>
                </a:lnTo>
                <a:lnTo>
                  <a:pt x="6856" y="61537"/>
                </a:lnTo>
                <a:lnTo>
                  <a:pt x="7167" y="61537"/>
                </a:lnTo>
                <a:lnTo>
                  <a:pt x="10177" y="118739"/>
                </a:lnTo>
                <a:lnTo>
                  <a:pt x="29025" y="118739"/>
                </a:lnTo>
                <a:lnTo>
                  <a:pt x="33050" y="79159"/>
                </a:lnTo>
                <a:lnTo>
                  <a:pt x="29025" y="79159"/>
                </a:lnTo>
                <a:lnTo>
                  <a:pt x="33548" y="74259"/>
                </a:lnTo>
                <a:lnTo>
                  <a:pt x="47052" y="74259"/>
                </a:lnTo>
                <a:lnTo>
                  <a:pt x="48632" y="73882"/>
                </a:lnTo>
                <a:lnTo>
                  <a:pt x="55338" y="72468"/>
                </a:lnTo>
                <a:lnTo>
                  <a:pt x="62526" y="71220"/>
                </a:lnTo>
                <a:lnTo>
                  <a:pt x="68980" y="70419"/>
                </a:lnTo>
                <a:lnTo>
                  <a:pt x="75720" y="69901"/>
                </a:lnTo>
                <a:lnTo>
                  <a:pt x="82175" y="69736"/>
                </a:lnTo>
                <a:lnTo>
                  <a:pt x="155209" y="69736"/>
                </a:lnTo>
                <a:lnTo>
                  <a:pt x="153089" y="67215"/>
                </a:lnTo>
                <a:lnTo>
                  <a:pt x="110729" y="48344"/>
                </a:lnTo>
                <a:lnTo>
                  <a:pt x="100151" y="47142"/>
                </a:lnTo>
                <a:lnTo>
                  <a:pt x="88960" y="46742"/>
                </a:lnTo>
                <a:close/>
              </a:path>
              <a:path w="1915795" h="342900">
                <a:moveTo>
                  <a:pt x="33548" y="74259"/>
                </a:moveTo>
                <a:lnTo>
                  <a:pt x="29025" y="79159"/>
                </a:lnTo>
                <a:lnTo>
                  <a:pt x="33176" y="77918"/>
                </a:lnTo>
                <a:lnTo>
                  <a:pt x="33383" y="75885"/>
                </a:lnTo>
                <a:lnTo>
                  <a:pt x="33433" y="75390"/>
                </a:lnTo>
                <a:lnTo>
                  <a:pt x="33548" y="74259"/>
                </a:lnTo>
                <a:close/>
              </a:path>
              <a:path w="1915795" h="342900">
                <a:moveTo>
                  <a:pt x="33176" y="77918"/>
                </a:moveTo>
                <a:lnTo>
                  <a:pt x="29025" y="79159"/>
                </a:lnTo>
                <a:lnTo>
                  <a:pt x="33050" y="79159"/>
                </a:lnTo>
                <a:lnTo>
                  <a:pt x="33176" y="77918"/>
                </a:lnTo>
                <a:close/>
              </a:path>
              <a:path w="1915795" h="342900">
                <a:moveTo>
                  <a:pt x="47052" y="74259"/>
                </a:moveTo>
                <a:lnTo>
                  <a:pt x="33548" y="74259"/>
                </a:lnTo>
                <a:lnTo>
                  <a:pt x="33251" y="77180"/>
                </a:lnTo>
                <a:lnTo>
                  <a:pt x="33176" y="77918"/>
                </a:lnTo>
                <a:lnTo>
                  <a:pt x="35645" y="77180"/>
                </a:lnTo>
                <a:lnTo>
                  <a:pt x="42312" y="75390"/>
                </a:lnTo>
                <a:lnTo>
                  <a:pt x="47052" y="74259"/>
                </a:lnTo>
                <a:close/>
              </a:path>
              <a:path w="1915795" h="342900">
                <a:moveTo>
                  <a:pt x="340128" y="190737"/>
                </a:moveTo>
                <a:lnTo>
                  <a:pt x="232320" y="190737"/>
                </a:lnTo>
                <a:lnTo>
                  <a:pt x="232320" y="214485"/>
                </a:lnTo>
                <a:lnTo>
                  <a:pt x="340128" y="214485"/>
                </a:lnTo>
                <a:lnTo>
                  <a:pt x="340128" y="190737"/>
                </a:lnTo>
                <a:close/>
              </a:path>
              <a:path w="1915795" h="342900">
                <a:moveTo>
                  <a:pt x="430234" y="289598"/>
                </a:moveTo>
                <a:lnTo>
                  <a:pt x="377084" y="296284"/>
                </a:lnTo>
                <a:lnTo>
                  <a:pt x="377084" y="313247"/>
                </a:lnTo>
                <a:lnTo>
                  <a:pt x="504871" y="313247"/>
                </a:lnTo>
                <a:lnTo>
                  <a:pt x="504871" y="296661"/>
                </a:lnTo>
                <a:lnTo>
                  <a:pt x="430234" y="296661"/>
                </a:lnTo>
                <a:lnTo>
                  <a:pt x="430234" y="289598"/>
                </a:lnTo>
                <a:close/>
              </a:path>
              <a:path w="1915795" h="342900">
                <a:moveTo>
                  <a:pt x="437019" y="288745"/>
                </a:moveTo>
                <a:lnTo>
                  <a:pt x="430234" y="289598"/>
                </a:lnTo>
                <a:lnTo>
                  <a:pt x="430234" y="296661"/>
                </a:lnTo>
                <a:lnTo>
                  <a:pt x="437019" y="288745"/>
                </a:lnTo>
                <a:close/>
              </a:path>
              <a:path w="1915795" h="342900">
                <a:moveTo>
                  <a:pt x="454667" y="288745"/>
                </a:moveTo>
                <a:lnTo>
                  <a:pt x="437019" y="288745"/>
                </a:lnTo>
                <a:lnTo>
                  <a:pt x="430234" y="296661"/>
                </a:lnTo>
                <a:lnTo>
                  <a:pt x="461144" y="296661"/>
                </a:lnTo>
                <a:lnTo>
                  <a:pt x="454667" y="288745"/>
                </a:lnTo>
                <a:close/>
              </a:path>
              <a:path w="1915795" h="342900">
                <a:moveTo>
                  <a:pt x="454359" y="288368"/>
                </a:moveTo>
                <a:lnTo>
                  <a:pt x="461144" y="296661"/>
                </a:lnTo>
                <a:lnTo>
                  <a:pt x="461144" y="289431"/>
                </a:lnTo>
                <a:lnTo>
                  <a:pt x="454359" y="288368"/>
                </a:lnTo>
                <a:close/>
              </a:path>
              <a:path w="1915795" h="342900">
                <a:moveTo>
                  <a:pt x="461144" y="289431"/>
                </a:moveTo>
                <a:lnTo>
                  <a:pt x="461144" y="296661"/>
                </a:lnTo>
                <a:lnTo>
                  <a:pt x="504871" y="296661"/>
                </a:lnTo>
                <a:lnTo>
                  <a:pt x="504871" y="296284"/>
                </a:lnTo>
                <a:lnTo>
                  <a:pt x="461144" y="289431"/>
                </a:lnTo>
                <a:close/>
              </a:path>
              <a:path w="1915795" h="342900">
                <a:moveTo>
                  <a:pt x="461144" y="76144"/>
                </a:moveTo>
                <a:lnTo>
                  <a:pt x="430234" y="76144"/>
                </a:lnTo>
                <a:lnTo>
                  <a:pt x="438527" y="76898"/>
                </a:lnTo>
                <a:lnTo>
                  <a:pt x="430234" y="81711"/>
                </a:lnTo>
                <a:lnTo>
                  <a:pt x="430234" y="289598"/>
                </a:lnTo>
                <a:lnTo>
                  <a:pt x="437019" y="288745"/>
                </a:lnTo>
                <a:lnTo>
                  <a:pt x="454667" y="288745"/>
                </a:lnTo>
                <a:lnTo>
                  <a:pt x="454359" y="288368"/>
                </a:lnTo>
                <a:lnTo>
                  <a:pt x="461144" y="288368"/>
                </a:lnTo>
                <a:lnTo>
                  <a:pt x="461144" y="76144"/>
                </a:lnTo>
                <a:close/>
              </a:path>
              <a:path w="1915795" h="342900">
                <a:moveTo>
                  <a:pt x="461144" y="288368"/>
                </a:moveTo>
                <a:lnTo>
                  <a:pt x="454359" y="288368"/>
                </a:lnTo>
                <a:lnTo>
                  <a:pt x="461144" y="289431"/>
                </a:lnTo>
                <a:lnTo>
                  <a:pt x="461144" y="288368"/>
                </a:lnTo>
                <a:close/>
              </a:path>
              <a:path w="1915795" h="342900">
                <a:moveTo>
                  <a:pt x="461144" y="49003"/>
                </a:moveTo>
                <a:lnTo>
                  <a:pt x="435888" y="49003"/>
                </a:lnTo>
                <a:lnTo>
                  <a:pt x="362760" y="95745"/>
                </a:lnTo>
                <a:lnTo>
                  <a:pt x="372937" y="114970"/>
                </a:lnTo>
                <a:lnTo>
                  <a:pt x="430234" y="81711"/>
                </a:lnTo>
                <a:lnTo>
                  <a:pt x="430234" y="76144"/>
                </a:lnTo>
                <a:lnTo>
                  <a:pt x="461144" y="76144"/>
                </a:lnTo>
                <a:lnTo>
                  <a:pt x="461144" y="49003"/>
                </a:lnTo>
                <a:close/>
              </a:path>
              <a:path w="1915795" h="342900">
                <a:moveTo>
                  <a:pt x="430234" y="76144"/>
                </a:moveTo>
                <a:lnTo>
                  <a:pt x="430234" y="81711"/>
                </a:lnTo>
                <a:lnTo>
                  <a:pt x="438527" y="76898"/>
                </a:lnTo>
                <a:lnTo>
                  <a:pt x="430234" y="76144"/>
                </a:lnTo>
                <a:close/>
              </a:path>
              <a:path w="1915795" h="342900">
                <a:moveTo>
                  <a:pt x="556581" y="275928"/>
                </a:moveTo>
                <a:lnTo>
                  <a:pt x="545272" y="275928"/>
                </a:lnTo>
                <a:lnTo>
                  <a:pt x="540623" y="277687"/>
                </a:lnTo>
                <a:lnTo>
                  <a:pt x="532581" y="284724"/>
                </a:lnTo>
                <a:lnTo>
                  <a:pt x="530571" y="289499"/>
                </a:lnTo>
                <a:lnTo>
                  <a:pt x="530571" y="301561"/>
                </a:lnTo>
                <a:lnTo>
                  <a:pt x="532330" y="306336"/>
                </a:lnTo>
                <a:lnTo>
                  <a:pt x="535848" y="309854"/>
                </a:lnTo>
                <a:lnTo>
                  <a:pt x="539618" y="313372"/>
                </a:lnTo>
                <a:lnTo>
                  <a:pt x="544518" y="315131"/>
                </a:lnTo>
                <a:lnTo>
                  <a:pt x="555827" y="315131"/>
                </a:lnTo>
                <a:lnTo>
                  <a:pt x="560350" y="313372"/>
                </a:lnTo>
                <a:lnTo>
                  <a:pt x="564120" y="309854"/>
                </a:lnTo>
                <a:lnTo>
                  <a:pt x="568141" y="306336"/>
                </a:lnTo>
                <a:lnTo>
                  <a:pt x="570151" y="301561"/>
                </a:lnTo>
                <a:lnTo>
                  <a:pt x="570151" y="289499"/>
                </a:lnTo>
                <a:lnTo>
                  <a:pt x="568392" y="284724"/>
                </a:lnTo>
                <a:lnTo>
                  <a:pt x="561355" y="277687"/>
                </a:lnTo>
                <a:lnTo>
                  <a:pt x="556581" y="275928"/>
                </a:lnTo>
                <a:close/>
              </a:path>
              <a:path w="1915795" h="342900">
                <a:moveTo>
                  <a:pt x="739452" y="289598"/>
                </a:moveTo>
                <a:lnTo>
                  <a:pt x="686302" y="296284"/>
                </a:lnTo>
                <a:lnTo>
                  <a:pt x="686302" y="313247"/>
                </a:lnTo>
                <a:lnTo>
                  <a:pt x="814089" y="313247"/>
                </a:lnTo>
                <a:lnTo>
                  <a:pt x="814089" y="296661"/>
                </a:lnTo>
                <a:lnTo>
                  <a:pt x="739452" y="296661"/>
                </a:lnTo>
                <a:lnTo>
                  <a:pt x="739452" y="289598"/>
                </a:lnTo>
                <a:close/>
              </a:path>
              <a:path w="1915795" h="342900">
                <a:moveTo>
                  <a:pt x="746238" y="288745"/>
                </a:moveTo>
                <a:lnTo>
                  <a:pt x="739452" y="289598"/>
                </a:lnTo>
                <a:lnTo>
                  <a:pt x="739452" y="296661"/>
                </a:lnTo>
                <a:lnTo>
                  <a:pt x="746238" y="288745"/>
                </a:lnTo>
                <a:close/>
              </a:path>
              <a:path w="1915795" h="342900">
                <a:moveTo>
                  <a:pt x="763886" y="288745"/>
                </a:moveTo>
                <a:lnTo>
                  <a:pt x="746238" y="288745"/>
                </a:lnTo>
                <a:lnTo>
                  <a:pt x="739452" y="296661"/>
                </a:lnTo>
                <a:lnTo>
                  <a:pt x="770363" y="296661"/>
                </a:lnTo>
                <a:lnTo>
                  <a:pt x="763886" y="288745"/>
                </a:lnTo>
                <a:close/>
              </a:path>
              <a:path w="1915795" h="342900">
                <a:moveTo>
                  <a:pt x="763577" y="288368"/>
                </a:moveTo>
                <a:lnTo>
                  <a:pt x="770363" y="296661"/>
                </a:lnTo>
                <a:lnTo>
                  <a:pt x="770363" y="289431"/>
                </a:lnTo>
                <a:lnTo>
                  <a:pt x="763577" y="288368"/>
                </a:lnTo>
                <a:close/>
              </a:path>
              <a:path w="1915795" h="342900">
                <a:moveTo>
                  <a:pt x="770363" y="289431"/>
                </a:moveTo>
                <a:lnTo>
                  <a:pt x="770363" y="296661"/>
                </a:lnTo>
                <a:lnTo>
                  <a:pt x="814089" y="296661"/>
                </a:lnTo>
                <a:lnTo>
                  <a:pt x="814089" y="296284"/>
                </a:lnTo>
                <a:lnTo>
                  <a:pt x="770363" y="289431"/>
                </a:lnTo>
                <a:close/>
              </a:path>
              <a:path w="1915795" h="342900">
                <a:moveTo>
                  <a:pt x="770363" y="76144"/>
                </a:moveTo>
                <a:lnTo>
                  <a:pt x="739452" y="76144"/>
                </a:lnTo>
                <a:lnTo>
                  <a:pt x="747745" y="76898"/>
                </a:lnTo>
                <a:lnTo>
                  <a:pt x="739452" y="81711"/>
                </a:lnTo>
                <a:lnTo>
                  <a:pt x="739452" y="289598"/>
                </a:lnTo>
                <a:lnTo>
                  <a:pt x="746238" y="288745"/>
                </a:lnTo>
                <a:lnTo>
                  <a:pt x="763886" y="288745"/>
                </a:lnTo>
                <a:lnTo>
                  <a:pt x="763577" y="288368"/>
                </a:lnTo>
                <a:lnTo>
                  <a:pt x="770363" y="288368"/>
                </a:lnTo>
                <a:lnTo>
                  <a:pt x="770363" y="76144"/>
                </a:lnTo>
                <a:close/>
              </a:path>
              <a:path w="1915795" h="342900">
                <a:moveTo>
                  <a:pt x="770363" y="288368"/>
                </a:moveTo>
                <a:lnTo>
                  <a:pt x="763577" y="288368"/>
                </a:lnTo>
                <a:lnTo>
                  <a:pt x="770363" y="289431"/>
                </a:lnTo>
                <a:lnTo>
                  <a:pt x="770363" y="288368"/>
                </a:lnTo>
                <a:close/>
              </a:path>
              <a:path w="1915795" h="342900">
                <a:moveTo>
                  <a:pt x="770363" y="49003"/>
                </a:moveTo>
                <a:lnTo>
                  <a:pt x="745107" y="49003"/>
                </a:lnTo>
                <a:lnTo>
                  <a:pt x="671978" y="95745"/>
                </a:lnTo>
                <a:lnTo>
                  <a:pt x="682156" y="114970"/>
                </a:lnTo>
                <a:lnTo>
                  <a:pt x="739452" y="81711"/>
                </a:lnTo>
                <a:lnTo>
                  <a:pt x="739452" y="76144"/>
                </a:lnTo>
                <a:lnTo>
                  <a:pt x="770363" y="76144"/>
                </a:lnTo>
                <a:lnTo>
                  <a:pt x="770363" y="49003"/>
                </a:lnTo>
                <a:close/>
              </a:path>
              <a:path w="1915795" h="342900">
                <a:moveTo>
                  <a:pt x="739452" y="76144"/>
                </a:moveTo>
                <a:lnTo>
                  <a:pt x="739452" y="81711"/>
                </a:lnTo>
                <a:lnTo>
                  <a:pt x="747745" y="76898"/>
                </a:lnTo>
                <a:lnTo>
                  <a:pt x="739452" y="76144"/>
                </a:lnTo>
                <a:close/>
              </a:path>
              <a:path w="1915795" h="342900">
                <a:moveTo>
                  <a:pt x="926515" y="82552"/>
                </a:moveTo>
                <a:lnTo>
                  <a:pt x="920484" y="82552"/>
                </a:lnTo>
                <a:lnTo>
                  <a:pt x="920484" y="111954"/>
                </a:lnTo>
                <a:lnTo>
                  <a:pt x="920110" y="122132"/>
                </a:lnTo>
                <a:lnTo>
                  <a:pt x="910542" y="165717"/>
                </a:lnTo>
                <a:lnTo>
                  <a:pt x="890045" y="204425"/>
                </a:lnTo>
                <a:lnTo>
                  <a:pt x="860737" y="235806"/>
                </a:lnTo>
                <a:lnTo>
                  <a:pt x="834162" y="252557"/>
                </a:lnTo>
                <a:lnTo>
                  <a:pt x="851878" y="276682"/>
                </a:lnTo>
                <a:lnTo>
                  <a:pt x="889197" y="250296"/>
                </a:lnTo>
                <a:lnTo>
                  <a:pt x="918599" y="211469"/>
                </a:lnTo>
                <a:lnTo>
                  <a:pt x="934431" y="176766"/>
                </a:lnTo>
                <a:lnTo>
                  <a:pt x="936011" y="171562"/>
                </a:lnTo>
                <a:lnTo>
                  <a:pt x="932923" y="161712"/>
                </a:lnTo>
                <a:lnTo>
                  <a:pt x="930119" y="149414"/>
                </a:lnTo>
                <a:lnTo>
                  <a:pt x="928117" y="137022"/>
                </a:lnTo>
                <a:lnTo>
                  <a:pt x="926986" y="125265"/>
                </a:lnTo>
                <a:lnTo>
                  <a:pt x="926862" y="122862"/>
                </a:lnTo>
                <a:lnTo>
                  <a:pt x="926515" y="111954"/>
                </a:lnTo>
                <a:lnTo>
                  <a:pt x="926515" y="82552"/>
                </a:lnTo>
                <a:close/>
              </a:path>
              <a:path w="1915795" h="342900">
                <a:moveTo>
                  <a:pt x="951017" y="82552"/>
                </a:moveTo>
                <a:lnTo>
                  <a:pt x="945362" y="82552"/>
                </a:lnTo>
                <a:lnTo>
                  <a:pt x="945362" y="111954"/>
                </a:lnTo>
                <a:lnTo>
                  <a:pt x="945020" y="122132"/>
                </a:lnTo>
                <a:lnTo>
                  <a:pt x="938200" y="164351"/>
                </a:lnTo>
                <a:lnTo>
                  <a:pt x="936011" y="171562"/>
                </a:lnTo>
                <a:lnTo>
                  <a:pt x="936645" y="173586"/>
                </a:lnTo>
                <a:lnTo>
                  <a:pt x="958061" y="217053"/>
                </a:lnTo>
                <a:lnTo>
                  <a:pt x="988547" y="251968"/>
                </a:lnTo>
                <a:lnTo>
                  <a:pt x="1016606" y="270274"/>
                </a:lnTo>
                <a:lnTo>
                  <a:pt x="1034323" y="246526"/>
                </a:lnTo>
                <a:lnTo>
                  <a:pt x="1025276" y="241673"/>
                </a:lnTo>
                <a:lnTo>
                  <a:pt x="1016606" y="236160"/>
                </a:lnTo>
                <a:lnTo>
                  <a:pt x="986356" y="207700"/>
                </a:lnTo>
                <a:lnTo>
                  <a:pt x="964587" y="172172"/>
                </a:lnTo>
                <a:lnTo>
                  <a:pt x="952525" y="132310"/>
                </a:lnTo>
                <a:lnTo>
                  <a:pt x="951017" y="111954"/>
                </a:lnTo>
                <a:lnTo>
                  <a:pt x="951017" y="82552"/>
                </a:lnTo>
                <a:close/>
              </a:path>
              <a:path w="1915795" h="342900">
                <a:moveTo>
                  <a:pt x="945362" y="82552"/>
                </a:moveTo>
                <a:lnTo>
                  <a:pt x="926515" y="82552"/>
                </a:lnTo>
                <a:lnTo>
                  <a:pt x="926515" y="111954"/>
                </a:lnTo>
                <a:lnTo>
                  <a:pt x="932923" y="161712"/>
                </a:lnTo>
                <a:lnTo>
                  <a:pt x="936011" y="171562"/>
                </a:lnTo>
                <a:lnTo>
                  <a:pt x="938200" y="164351"/>
                </a:lnTo>
                <a:lnTo>
                  <a:pt x="941334" y="151463"/>
                </a:lnTo>
                <a:lnTo>
                  <a:pt x="943572" y="138435"/>
                </a:lnTo>
                <a:lnTo>
                  <a:pt x="944915" y="125265"/>
                </a:lnTo>
                <a:lnTo>
                  <a:pt x="945362" y="111954"/>
                </a:lnTo>
                <a:lnTo>
                  <a:pt x="945362" y="82552"/>
                </a:lnTo>
                <a:close/>
              </a:path>
              <a:path w="1915795" h="342900">
                <a:moveTo>
                  <a:pt x="920107" y="60689"/>
                </a:moveTo>
                <a:lnTo>
                  <a:pt x="843585" y="60689"/>
                </a:lnTo>
                <a:lnTo>
                  <a:pt x="843585" y="85945"/>
                </a:lnTo>
                <a:lnTo>
                  <a:pt x="920484" y="85945"/>
                </a:lnTo>
                <a:lnTo>
                  <a:pt x="920484" y="82552"/>
                </a:lnTo>
                <a:lnTo>
                  <a:pt x="1026784" y="82552"/>
                </a:lnTo>
                <a:lnTo>
                  <a:pt x="1026784" y="74636"/>
                </a:lnTo>
                <a:lnTo>
                  <a:pt x="920107" y="74636"/>
                </a:lnTo>
                <a:lnTo>
                  <a:pt x="920107" y="60689"/>
                </a:lnTo>
                <a:close/>
              </a:path>
              <a:path w="1915795" h="342900">
                <a:moveTo>
                  <a:pt x="1026784" y="82552"/>
                </a:moveTo>
                <a:lnTo>
                  <a:pt x="951017" y="82552"/>
                </a:lnTo>
                <a:lnTo>
                  <a:pt x="951017" y="85945"/>
                </a:lnTo>
                <a:lnTo>
                  <a:pt x="1026784" y="85945"/>
                </a:lnTo>
                <a:lnTo>
                  <a:pt x="1026784" y="82552"/>
                </a:lnTo>
                <a:close/>
              </a:path>
              <a:path w="1915795" h="342900">
                <a:moveTo>
                  <a:pt x="951394" y="7915"/>
                </a:moveTo>
                <a:lnTo>
                  <a:pt x="920107" y="7915"/>
                </a:lnTo>
                <a:lnTo>
                  <a:pt x="920107" y="74636"/>
                </a:lnTo>
                <a:lnTo>
                  <a:pt x="951394" y="74636"/>
                </a:lnTo>
                <a:lnTo>
                  <a:pt x="951394" y="7915"/>
                </a:lnTo>
                <a:close/>
              </a:path>
              <a:path w="1915795" h="342900">
                <a:moveTo>
                  <a:pt x="1026784" y="60689"/>
                </a:moveTo>
                <a:lnTo>
                  <a:pt x="951394" y="60689"/>
                </a:lnTo>
                <a:lnTo>
                  <a:pt x="951394" y="74636"/>
                </a:lnTo>
                <a:lnTo>
                  <a:pt x="1026784" y="74636"/>
                </a:lnTo>
                <a:lnTo>
                  <a:pt x="1026784" y="60689"/>
                </a:lnTo>
                <a:close/>
              </a:path>
              <a:path w="1915795" h="342900">
                <a:moveTo>
                  <a:pt x="1099536" y="1507"/>
                </a:moveTo>
                <a:lnTo>
                  <a:pt x="1068249" y="1507"/>
                </a:lnTo>
                <a:lnTo>
                  <a:pt x="1068249" y="342649"/>
                </a:lnTo>
                <a:lnTo>
                  <a:pt x="1099536" y="342649"/>
                </a:lnTo>
                <a:lnTo>
                  <a:pt x="1099536" y="167743"/>
                </a:lnTo>
                <a:lnTo>
                  <a:pt x="1092374" y="167743"/>
                </a:lnTo>
                <a:lnTo>
                  <a:pt x="1092374" y="141356"/>
                </a:lnTo>
                <a:lnTo>
                  <a:pt x="1099536" y="141356"/>
                </a:lnTo>
                <a:lnTo>
                  <a:pt x="1099536" y="1507"/>
                </a:lnTo>
                <a:close/>
              </a:path>
              <a:path w="1915795" h="342900">
                <a:moveTo>
                  <a:pt x="1099536" y="141356"/>
                </a:moveTo>
                <a:lnTo>
                  <a:pt x="1092374" y="141356"/>
                </a:lnTo>
                <a:lnTo>
                  <a:pt x="1092374" y="167743"/>
                </a:lnTo>
                <a:lnTo>
                  <a:pt x="1099536" y="167743"/>
                </a:lnTo>
                <a:lnTo>
                  <a:pt x="1099536" y="141356"/>
                </a:lnTo>
                <a:close/>
              </a:path>
              <a:path w="1915795" h="342900">
                <a:moveTo>
                  <a:pt x="1155325" y="141356"/>
                </a:moveTo>
                <a:lnTo>
                  <a:pt x="1099536" y="141356"/>
                </a:lnTo>
                <a:lnTo>
                  <a:pt x="1099536" y="167743"/>
                </a:lnTo>
                <a:lnTo>
                  <a:pt x="1155325" y="167743"/>
                </a:lnTo>
                <a:lnTo>
                  <a:pt x="1155325" y="141356"/>
                </a:lnTo>
                <a:close/>
              </a:path>
              <a:path w="1915795" h="342900">
                <a:moveTo>
                  <a:pt x="1357415" y="56165"/>
                </a:moveTo>
                <a:lnTo>
                  <a:pt x="1352138" y="56165"/>
                </a:lnTo>
                <a:lnTo>
                  <a:pt x="1352138" y="70866"/>
                </a:lnTo>
                <a:lnTo>
                  <a:pt x="1351764" y="78735"/>
                </a:lnTo>
                <a:lnTo>
                  <a:pt x="1338285" y="119305"/>
                </a:lnTo>
                <a:lnTo>
                  <a:pt x="1308505" y="152100"/>
                </a:lnTo>
                <a:lnTo>
                  <a:pt x="1266193" y="174151"/>
                </a:lnTo>
                <a:lnTo>
                  <a:pt x="1281271" y="198276"/>
                </a:lnTo>
                <a:lnTo>
                  <a:pt x="1320568" y="179052"/>
                </a:lnTo>
                <a:lnTo>
                  <a:pt x="1351195" y="149932"/>
                </a:lnTo>
                <a:lnTo>
                  <a:pt x="1368324" y="119797"/>
                </a:lnTo>
                <a:lnTo>
                  <a:pt x="1364412" y="110941"/>
                </a:lnTo>
                <a:lnTo>
                  <a:pt x="1360525" y="98101"/>
                </a:lnTo>
                <a:lnTo>
                  <a:pt x="1358192" y="84743"/>
                </a:lnTo>
                <a:lnTo>
                  <a:pt x="1357415" y="70866"/>
                </a:lnTo>
                <a:lnTo>
                  <a:pt x="1357415" y="56165"/>
                </a:lnTo>
                <a:close/>
              </a:path>
              <a:path w="1915795" h="342900">
                <a:moveTo>
                  <a:pt x="1383048" y="56165"/>
                </a:moveTo>
                <a:lnTo>
                  <a:pt x="1377770" y="56165"/>
                </a:lnTo>
                <a:lnTo>
                  <a:pt x="1377770" y="70866"/>
                </a:lnTo>
                <a:lnTo>
                  <a:pt x="1377055" y="84743"/>
                </a:lnTo>
                <a:lnTo>
                  <a:pt x="1377016" y="85497"/>
                </a:lnTo>
                <a:lnTo>
                  <a:pt x="1374755" y="99609"/>
                </a:lnTo>
                <a:lnTo>
                  <a:pt x="1370985" y="113203"/>
                </a:lnTo>
                <a:lnTo>
                  <a:pt x="1368324" y="119797"/>
                </a:lnTo>
                <a:lnTo>
                  <a:pt x="1369854" y="123263"/>
                </a:lnTo>
                <a:lnTo>
                  <a:pt x="1394026" y="155846"/>
                </a:lnTo>
                <a:lnTo>
                  <a:pt x="1428376" y="180277"/>
                </a:lnTo>
                <a:lnTo>
                  <a:pt x="1455422" y="191114"/>
                </a:lnTo>
                <a:lnTo>
                  <a:pt x="1470010" y="166801"/>
                </a:lnTo>
                <a:lnTo>
                  <a:pt x="1470124" y="166612"/>
                </a:lnTo>
                <a:lnTo>
                  <a:pt x="1460865" y="163549"/>
                </a:lnTo>
                <a:lnTo>
                  <a:pt x="1451936" y="160016"/>
                </a:lnTo>
                <a:lnTo>
                  <a:pt x="1413652" y="135349"/>
                </a:lnTo>
                <a:lnTo>
                  <a:pt x="1389456" y="101776"/>
                </a:lnTo>
                <a:lnTo>
                  <a:pt x="1383536" y="79301"/>
                </a:lnTo>
                <a:lnTo>
                  <a:pt x="1383448" y="78735"/>
                </a:lnTo>
                <a:lnTo>
                  <a:pt x="1383048" y="70866"/>
                </a:lnTo>
                <a:lnTo>
                  <a:pt x="1383048" y="56165"/>
                </a:lnTo>
                <a:close/>
              </a:path>
              <a:path w="1915795" h="342900">
                <a:moveTo>
                  <a:pt x="1377770" y="56165"/>
                </a:moveTo>
                <a:lnTo>
                  <a:pt x="1357415" y="56165"/>
                </a:lnTo>
                <a:lnTo>
                  <a:pt x="1357415" y="70866"/>
                </a:lnTo>
                <a:lnTo>
                  <a:pt x="1358192" y="84743"/>
                </a:lnTo>
                <a:lnTo>
                  <a:pt x="1360525" y="98101"/>
                </a:lnTo>
                <a:lnTo>
                  <a:pt x="1364412" y="110941"/>
                </a:lnTo>
                <a:lnTo>
                  <a:pt x="1368324" y="119797"/>
                </a:lnTo>
                <a:lnTo>
                  <a:pt x="1370985" y="113203"/>
                </a:lnTo>
                <a:lnTo>
                  <a:pt x="1374755" y="99609"/>
                </a:lnTo>
                <a:lnTo>
                  <a:pt x="1377016" y="85497"/>
                </a:lnTo>
                <a:lnTo>
                  <a:pt x="1377770" y="70866"/>
                </a:lnTo>
                <a:lnTo>
                  <a:pt x="1377770" y="56165"/>
                </a:lnTo>
                <a:close/>
              </a:path>
              <a:path w="1915795" h="342900">
                <a:moveTo>
                  <a:pt x="1352138" y="41464"/>
                </a:moveTo>
                <a:lnTo>
                  <a:pt x="1274862" y="41464"/>
                </a:lnTo>
                <a:lnTo>
                  <a:pt x="1274862" y="66720"/>
                </a:lnTo>
                <a:lnTo>
                  <a:pt x="1352138" y="66720"/>
                </a:lnTo>
                <a:lnTo>
                  <a:pt x="1352138" y="56165"/>
                </a:lnTo>
                <a:lnTo>
                  <a:pt x="1459946" y="56165"/>
                </a:lnTo>
                <a:lnTo>
                  <a:pt x="1459946" y="52773"/>
                </a:lnTo>
                <a:lnTo>
                  <a:pt x="1352138" y="52773"/>
                </a:lnTo>
                <a:lnTo>
                  <a:pt x="1352138" y="41464"/>
                </a:lnTo>
                <a:close/>
              </a:path>
              <a:path w="1915795" h="342900">
                <a:moveTo>
                  <a:pt x="1459946" y="56165"/>
                </a:moveTo>
                <a:lnTo>
                  <a:pt x="1383048" y="56165"/>
                </a:lnTo>
                <a:lnTo>
                  <a:pt x="1383048" y="66720"/>
                </a:lnTo>
                <a:lnTo>
                  <a:pt x="1459946" y="66720"/>
                </a:lnTo>
                <a:lnTo>
                  <a:pt x="1459946" y="56165"/>
                </a:lnTo>
                <a:close/>
              </a:path>
              <a:path w="1915795" h="342900">
                <a:moveTo>
                  <a:pt x="1383425" y="0"/>
                </a:moveTo>
                <a:lnTo>
                  <a:pt x="1352138" y="0"/>
                </a:lnTo>
                <a:lnTo>
                  <a:pt x="1352138" y="52773"/>
                </a:lnTo>
                <a:lnTo>
                  <a:pt x="1383425" y="52773"/>
                </a:lnTo>
                <a:lnTo>
                  <a:pt x="1383425" y="0"/>
                </a:lnTo>
                <a:close/>
              </a:path>
              <a:path w="1915795" h="342900">
                <a:moveTo>
                  <a:pt x="1459946" y="41464"/>
                </a:moveTo>
                <a:lnTo>
                  <a:pt x="1383425" y="41464"/>
                </a:lnTo>
                <a:lnTo>
                  <a:pt x="1383425" y="52773"/>
                </a:lnTo>
                <a:lnTo>
                  <a:pt x="1459946" y="52773"/>
                </a:lnTo>
                <a:lnTo>
                  <a:pt x="1459946" y="41464"/>
                </a:lnTo>
                <a:close/>
              </a:path>
              <a:path w="1915795" h="342900">
                <a:moveTo>
                  <a:pt x="1539106" y="1884"/>
                </a:moveTo>
                <a:lnTo>
                  <a:pt x="1507819" y="1884"/>
                </a:lnTo>
                <a:lnTo>
                  <a:pt x="1507819" y="203554"/>
                </a:lnTo>
                <a:lnTo>
                  <a:pt x="1539106" y="203554"/>
                </a:lnTo>
                <a:lnTo>
                  <a:pt x="1539106" y="1884"/>
                </a:lnTo>
                <a:close/>
              </a:path>
              <a:path w="1915795" h="342900">
                <a:moveTo>
                  <a:pt x="1539106" y="220893"/>
                </a:moveTo>
                <a:lnTo>
                  <a:pt x="1318966" y="220893"/>
                </a:lnTo>
                <a:lnTo>
                  <a:pt x="1318966" y="338125"/>
                </a:lnTo>
                <a:lnTo>
                  <a:pt x="1539106" y="338125"/>
                </a:lnTo>
                <a:lnTo>
                  <a:pt x="1539106" y="312493"/>
                </a:lnTo>
                <a:lnTo>
                  <a:pt x="1349499" y="312493"/>
                </a:lnTo>
                <a:lnTo>
                  <a:pt x="1349499" y="246149"/>
                </a:lnTo>
                <a:lnTo>
                  <a:pt x="1539106" y="246149"/>
                </a:lnTo>
                <a:lnTo>
                  <a:pt x="1539106" y="220893"/>
                </a:lnTo>
                <a:close/>
              </a:path>
              <a:path w="1915795" h="342900">
                <a:moveTo>
                  <a:pt x="1539106" y="246149"/>
                </a:moveTo>
                <a:lnTo>
                  <a:pt x="1508573" y="246149"/>
                </a:lnTo>
                <a:lnTo>
                  <a:pt x="1508573" y="312493"/>
                </a:lnTo>
                <a:lnTo>
                  <a:pt x="1539106" y="312493"/>
                </a:lnTo>
                <a:lnTo>
                  <a:pt x="1539106" y="246149"/>
                </a:lnTo>
                <a:close/>
              </a:path>
              <a:path w="1915795" h="342900">
                <a:moveTo>
                  <a:pt x="1775802" y="215616"/>
                </a:moveTo>
                <a:lnTo>
                  <a:pt x="1744892" y="215616"/>
                </a:lnTo>
                <a:lnTo>
                  <a:pt x="1744892" y="342649"/>
                </a:lnTo>
                <a:lnTo>
                  <a:pt x="1775802" y="342649"/>
                </a:lnTo>
                <a:lnTo>
                  <a:pt x="1775802" y="215616"/>
                </a:lnTo>
                <a:close/>
              </a:path>
              <a:path w="1915795" h="342900">
                <a:moveTo>
                  <a:pt x="1915274" y="207700"/>
                </a:moveTo>
                <a:lnTo>
                  <a:pt x="1606174" y="207700"/>
                </a:lnTo>
                <a:lnTo>
                  <a:pt x="1606174" y="233710"/>
                </a:lnTo>
                <a:lnTo>
                  <a:pt x="1744892" y="233710"/>
                </a:lnTo>
                <a:lnTo>
                  <a:pt x="1744892" y="215616"/>
                </a:lnTo>
                <a:lnTo>
                  <a:pt x="1915274" y="215616"/>
                </a:lnTo>
                <a:lnTo>
                  <a:pt x="1915274" y="207700"/>
                </a:lnTo>
                <a:close/>
              </a:path>
              <a:path w="1915795" h="342900">
                <a:moveTo>
                  <a:pt x="1915274" y="215616"/>
                </a:moveTo>
                <a:lnTo>
                  <a:pt x="1775802" y="215616"/>
                </a:lnTo>
                <a:lnTo>
                  <a:pt x="1775802" y="233710"/>
                </a:lnTo>
                <a:lnTo>
                  <a:pt x="1915274" y="233710"/>
                </a:lnTo>
                <a:lnTo>
                  <a:pt x="1915274" y="215616"/>
                </a:lnTo>
                <a:close/>
              </a:path>
              <a:path w="1915795" h="342900">
                <a:moveTo>
                  <a:pt x="1876825" y="17339"/>
                </a:moveTo>
                <a:lnTo>
                  <a:pt x="1647638" y="17339"/>
                </a:lnTo>
                <a:lnTo>
                  <a:pt x="1647638" y="173020"/>
                </a:lnTo>
                <a:lnTo>
                  <a:pt x="1880595" y="173020"/>
                </a:lnTo>
                <a:lnTo>
                  <a:pt x="1880595" y="154927"/>
                </a:lnTo>
                <a:lnTo>
                  <a:pt x="1678172" y="154927"/>
                </a:lnTo>
                <a:lnTo>
                  <a:pt x="1678172" y="106677"/>
                </a:lnTo>
                <a:lnTo>
                  <a:pt x="1669125" y="106677"/>
                </a:lnTo>
                <a:lnTo>
                  <a:pt x="1669125" y="81798"/>
                </a:lnTo>
                <a:lnTo>
                  <a:pt x="1678172" y="81798"/>
                </a:lnTo>
                <a:lnTo>
                  <a:pt x="1678172" y="42595"/>
                </a:lnTo>
                <a:lnTo>
                  <a:pt x="1876825" y="42595"/>
                </a:lnTo>
                <a:lnTo>
                  <a:pt x="1876825" y="17339"/>
                </a:lnTo>
                <a:close/>
              </a:path>
              <a:path w="1915795" h="342900">
                <a:moveTo>
                  <a:pt x="1880595" y="147765"/>
                </a:moveTo>
                <a:lnTo>
                  <a:pt x="1678172" y="147765"/>
                </a:lnTo>
                <a:lnTo>
                  <a:pt x="1678172" y="154927"/>
                </a:lnTo>
                <a:lnTo>
                  <a:pt x="1880595" y="154927"/>
                </a:lnTo>
                <a:lnTo>
                  <a:pt x="1880595" y="147765"/>
                </a:lnTo>
                <a:close/>
              </a:path>
              <a:path w="1915795" h="342900">
                <a:moveTo>
                  <a:pt x="1678172" y="81798"/>
                </a:moveTo>
                <a:lnTo>
                  <a:pt x="1669125" y="81798"/>
                </a:lnTo>
                <a:lnTo>
                  <a:pt x="1669125" y="106677"/>
                </a:lnTo>
                <a:lnTo>
                  <a:pt x="1678172" y="106677"/>
                </a:lnTo>
                <a:lnTo>
                  <a:pt x="1678172" y="81798"/>
                </a:lnTo>
                <a:close/>
              </a:path>
              <a:path w="1915795" h="342900">
                <a:moveTo>
                  <a:pt x="1868909" y="81798"/>
                </a:moveTo>
                <a:lnTo>
                  <a:pt x="1678172" y="81798"/>
                </a:lnTo>
                <a:lnTo>
                  <a:pt x="1678172" y="106677"/>
                </a:lnTo>
                <a:lnTo>
                  <a:pt x="1868909" y="106677"/>
                </a:lnTo>
                <a:lnTo>
                  <a:pt x="1868909" y="81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172739" y="3465863"/>
            <a:ext cx="10544810" cy="7204075"/>
            <a:chOff x="1172739" y="3465863"/>
            <a:chExt cx="10544810" cy="72040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739" y="3465863"/>
              <a:ext cx="9758865" cy="346586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739" y="5570511"/>
              <a:ext cx="10544181" cy="509932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64483" y="3343521"/>
            <a:ext cx="6698998" cy="1444186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32961" y="523544"/>
            <a:ext cx="11182985" cy="785495"/>
            <a:chOff x="732961" y="523544"/>
            <a:chExt cx="11182985" cy="785495"/>
          </a:xfrm>
        </p:grpSpPr>
        <p:sp>
          <p:nvSpPr>
            <p:cNvPr id="10" name="object 10" descr=""/>
            <p:cNvSpPr/>
            <p:nvPr/>
          </p:nvSpPr>
          <p:spPr>
            <a:xfrm>
              <a:off x="732955" y="523550"/>
              <a:ext cx="7455534" cy="785495"/>
            </a:xfrm>
            <a:custGeom>
              <a:avLst/>
              <a:gdLst/>
              <a:ahLst/>
              <a:cxnLst/>
              <a:rect l="l" t="t" r="r" b="b"/>
              <a:pathLst>
                <a:path w="7455534" h="785494">
                  <a:moveTo>
                    <a:pt x="7455268" y="0"/>
                  </a:moveTo>
                  <a:lnTo>
                    <a:pt x="3727640" y="0"/>
                  </a:lnTo>
                  <a:lnTo>
                    <a:pt x="314121" y="0"/>
                  </a:lnTo>
                  <a:lnTo>
                    <a:pt x="267703" y="3403"/>
                  </a:lnTo>
                  <a:lnTo>
                    <a:pt x="223405" y="13296"/>
                  </a:lnTo>
                  <a:lnTo>
                    <a:pt x="181698" y="29197"/>
                  </a:lnTo>
                  <a:lnTo>
                    <a:pt x="143078" y="50609"/>
                  </a:lnTo>
                  <a:lnTo>
                    <a:pt x="108038" y="77050"/>
                  </a:lnTo>
                  <a:lnTo>
                    <a:pt x="77050" y="108038"/>
                  </a:lnTo>
                  <a:lnTo>
                    <a:pt x="50609" y="143078"/>
                  </a:lnTo>
                  <a:lnTo>
                    <a:pt x="29197" y="181698"/>
                  </a:lnTo>
                  <a:lnTo>
                    <a:pt x="13296" y="223405"/>
                  </a:lnTo>
                  <a:lnTo>
                    <a:pt x="3403" y="267703"/>
                  </a:lnTo>
                  <a:lnTo>
                    <a:pt x="0" y="314121"/>
                  </a:lnTo>
                  <a:lnTo>
                    <a:pt x="0" y="471195"/>
                  </a:lnTo>
                  <a:lnTo>
                    <a:pt x="3403" y="517613"/>
                  </a:lnTo>
                  <a:lnTo>
                    <a:pt x="13296" y="561911"/>
                  </a:lnTo>
                  <a:lnTo>
                    <a:pt x="29197" y="603618"/>
                  </a:lnTo>
                  <a:lnTo>
                    <a:pt x="50609" y="642239"/>
                  </a:lnTo>
                  <a:lnTo>
                    <a:pt x="77050" y="677278"/>
                  </a:lnTo>
                  <a:lnTo>
                    <a:pt x="108038" y="708266"/>
                  </a:lnTo>
                  <a:lnTo>
                    <a:pt x="143078" y="734707"/>
                  </a:lnTo>
                  <a:lnTo>
                    <a:pt x="181698" y="756119"/>
                  </a:lnTo>
                  <a:lnTo>
                    <a:pt x="223405" y="772020"/>
                  </a:lnTo>
                  <a:lnTo>
                    <a:pt x="267703" y="781913"/>
                  </a:lnTo>
                  <a:lnTo>
                    <a:pt x="314121" y="785317"/>
                  </a:lnTo>
                  <a:lnTo>
                    <a:pt x="3727640" y="785317"/>
                  </a:lnTo>
                  <a:lnTo>
                    <a:pt x="7455268" y="785317"/>
                  </a:lnTo>
                  <a:lnTo>
                    <a:pt x="7455268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188232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50479" y="769600"/>
              <a:ext cx="5915025" cy="247015"/>
            </a:xfrm>
            <a:custGeom>
              <a:avLst/>
              <a:gdLst/>
              <a:ahLst/>
              <a:cxnLst/>
              <a:rect l="l" t="t" r="r" b="b"/>
              <a:pathLst>
                <a:path w="5915025" h="247015">
                  <a:moveTo>
                    <a:pt x="164122" y="123050"/>
                  </a:moveTo>
                  <a:lnTo>
                    <a:pt x="153847" y="80187"/>
                  </a:lnTo>
                  <a:lnTo>
                    <a:pt x="129311" y="52959"/>
                  </a:lnTo>
                  <a:lnTo>
                    <a:pt x="129311" y="114147"/>
                  </a:lnTo>
                  <a:lnTo>
                    <a:pt x="129311" y="131953"/>
                  </a:lnTo>
                  <a:lnTo>
                    <a:pt x="128092" y="139979"/>
                  </a:lnTo>
                  <a:lnTo>
                    <a:pt x="125641" y="147129"/>
                  </a:lnTo>
                  <a:lnTo>
                    <a:pt x="123380" y="154292"/>
                  </a:lnTo>
                  <a:lnTo>
                    <a:pt x="120065" y="160477"/>
                  </a:lnTo>
                  <a:lnTo>
                    <a:pt x="115697" y="165722"/>
                  </a:lnTo>
                  <a:lnTo>
                    <a:pt x="111506" y="170954"/>
                  </a:lnTo>
                  <a:lnTo>
                    <a:pt x="106451" y="174967"/>
                  </a:lnTo>
                  <a:lnTo>
                    <a:pt x="100520" y="177761"/>
                  </a:lnTo>
                  <a:lnTo>
                    <a:pt x="94754" y="180378"/>
                  </a:lnTo>
                  <a:lnTo>
                    <a:pt x="88557" y="181686"/>
                  </a:lnTo>
                  <a:lnTo>
                    <a:pt x="75298" y="181686"/>
                  </a:lnTo>
                  <a:lnTo>
                    <a:pt x="40652" y="154292"/>
                  </a:lnTo>
                  <a:lnTo>
                    <a:pt x="34810" y="131953"/>
                  </a:lnTo>
                  <a:lnTo>
                    <a:pt x="34810" y="114147"/>
                  </a:lnTo>
                  <a:lnTo>
                    <a:pt x="52349" y="74879"/>
                  </a:lnTo>
                  <a:lnTo>
                    <a:pt x="63080" y="68338"/>
                  </a:lnTo>
                  <a:lnTo>
                    <a:pt x="68846" y="65544"/>
                  </a:lnTo>
                  <a:lnTo>
                    <a:pt x="75120" y="64147"/>
                  </a:lnTo>
                  <a:lnTo>
                    <a:pt x="88557" y="64147"/>
                  </a:lnTo>
                  <a:lnTo>
                    <a:pt x="94754" y="65544"/>
                  </a:lnTo>
                  <a:lnTo>
                    <a:pt x="100520" y="68338"/>
                  </a:lnTo>
                  <a:lnTo>
                    <a:pt x="106451" y="70954"/>
                  </a:lnTo>
                  <a:lnTo>
                    <a:pt x="111506" y="74879"/>
                  </a:lnTo>
                  <a:lnTo>
                    <a:pt x="115747" y="80187"/>
                  </a:lnTo>
                  <a:lnTo>
                    <a:pt x="120065" y="85356"/>
                  </a:lnTo>
                  <a:lnTo>
                    <a:pt x="123380" y="91630"/>
                  </a:lnTo>
                  <a:lnTo>
                    <a:pt x="125641" y="98971"/>
                  </a:lnTo>
                  <a:lnTo>
                    <a:pt x="128092" y="106121"/>
                  </a:lnTo>
                  <a:lnTo>
                    <a:pt x="129311" y="114147"/>
                  </a:lnTo>
                  <a:lnTo>
                    <a:pt x="129311" y="52959"/>
                  </a:lnTo>
                  <a:lnTo>
                    <a:pt x="128003" y="52108"/>
                  </a:lnTo>
                  <a:lnTo>
                    <a:pt x="121018" y="47396"/>
                  </a:lnTo>
                  <a:lnTo>
                    <a:pt x="113512" y="43903"/>
                  </a:lnTo>
                  <a:lnTo>
                    <a:pt x="97637" y="39370"/>
                  </a:lnTo>
                  <a:lnTo>
                    <a:pt x="89789" y="38239"/>
                  </a:lnTo>
                  <a:lnTo>
                    <a:pt x="73901" y="38239"/>
                  </a:lnTo>
                  <a:lnTo>
                    <a:pt x="65963" y="39370"/>
                  </a:lnTo>
                  <a:lnTo>
                    <a:pt x="50253" y="43903"/>
                  </a:lnTo>
                  <a:lnTo>
                    <a:pt x="42837" y="47396"/>
                  </a:lnTo>
                  <a:lnTo>
                    <a:pt x="35864" y="52108"/>
                  </a:lnTo>
                  <a:lnTo>
                    <a:pt x="28879" y="56642"/>
                  </a:lnTo>
                  <a:lnTo>
                    <a:pt x="4445" y="92938"/>
                  </a:lnTo>
                  <a:lnTo>
                    <a:pt x="0" y="123050"/>
                  </a:lnTo>
                  <a:lnTo>
                    <a:pt x="279" y="131229"/>
                  </a:lnTo>
                  <a:lnTo>
                    <a:pt x="13423" y="171678"/>
                  </a:lnTo>
                  <a:lnTo>
                    <a:pt x="42837" y="198526"/>
                  </a:lnTo>
                  <a:lnTo>
                    <a:pt x="73901" y="207606"/>
                  </a:lnTo>
                  <a:lnTo>
                    <a:pt x="89789" y="207606"/>
                  </a:lnTo>
                  <a:lnTo>
                    <a:pt x="128003" y="193992"/>
                  </a:lnTo>
                  <a:lnTo>
                    <a:pt x="153847" y="165976"/>
                  </a:lnTo>
                  <a:lnTo>
                    <a:pt x="163830" y="131229"/>
                  </a:lnTo>
                  <a:lnTo>
                    <a:pt x="164122" y="123050"/>
                  </a:lnTo>
                  <a:close/>
                </a:path>
                <a:path w="5915025" h="247015">
                  <a:moveTo>
                    <a:pt x="312369" y="176707"/>
                  </a:moveTo>
                  <a:lnTo>
                    <a:pt x="286194" y="176707"/>
                  </a:lnTo>
                  <a:lnTo>
                    <a:pt x="286194" y="41376"/>
                  </a:lnTo>
                  <a:lnTo>
                    <a:pt x="253479" y="41376"/>
                  </a:lnTo>
                  <a:lnTo>
                    <a:pt x="262280" y="65455"/>
                  </a:lnTo>
                  <a:lnTo>
                    <a:pt x="262369" y="65722"/>
                  </a:lnTo>
                  <a:lnTo>
                    <a:pt x="253479" y="41376"/>
                  </a:lnTo>
                  <a:lnTo>
                    <a:pt x="251028" y="47129"/>
                  </a:lnTo>
                  <a:lnTo>
                    <a:pt x="216560" y="73926"/>
                  </a:lnTo>
                  <a:lnTo>
                    <a:pt x="210286" y="75666"/>
                  </a:lnTo>
                  <a:lnTo>
                    <a:pt x="217081" y="101320"/>
                  </a:lnTo>
                  <a:lnTo>
                    <a:pt x="253479" y="81407"/>
                  </a:lnTo>
                  <a:lnTo>
                    <a:pt x="253479" y="176707"/>
                  </a:lnTo>
                  <a:lnTo>
                    <a:pt x="217614" y="176707"/>
                  </a:lnTo>
                  <a:lnTo>
                    <a:pt x="217614" y="204203"/>
                  </a:lnTo>
                  <a:lnTo>
                    <a:pt x="312369" y="204203"/>
                  </a:lnTo>
                  <a:lnTo>
                    <a:pt x="312369" y="196088"/>
                  </a:lnTo>
                  <a:lnTo>
                    <a:pt x="312369" y="176707"/>
                  </a:lnTo>
                  <a:close/>
                </a:path>
                <a:path w="5915025" h="247015">
                  <a:moveTo>
                    <a:pt x="997623" y="24765"/>
                  </a:moveTo>
                  <a:lnTo>
                    <a:pt x="936904" y="24765"/>
                  </a:lnTo>
                  <a:lnTo>
                    <a:pt x="936904" y="43281"/>
                  </a:lnTo>
                  <a:lnTo>
                    <a:pt x="936904" y="128498"/>
                  </a:lnTo>
                  <a:lnTo>
                    <a:pt x="875652" y="128498"/>
                  </a:lnTo>
                  <a:lnTo>
                    <a:pt x="875652" y="43281"/>
                  </a:lnTo>
                  <a:lnTo>
                    <a:pt x="936904" y="43281"/>
                  </a:lnTo>
                  <a:lnTo>
                    <a:pt x="936904" y="24765"/>
                  </a:lnTo>
                  <a:lnTo>
                    <a:pt x="814946" y="24765"/>
                  </a:lnTo>
                  <a:lnTo>
                    <a:pt x="814946" y="43281"/>
                  </a:lnTo>
                  <a:lnTo>
                    <a:pt x="853059" y="43281"/>
                  </a:lnTo>
                  <a:lnTo>
                    <a:pt x="853059" y="128498"/>
                  </a:lnTo>
                  <a:lnTo>
                    <a:pt x="815492" y="128498"/>
                  </a:lnTo>
                  <a:lnTo>
                    <a:pt x="815492" y="147002"/>
                  </a:lnTo>
                  <a:lnTo>
                    <a:pt x="997077" y="147002"/>
                  </a:lnTo>
                  <a:lnTo>
                    <a:pt x="997077" y="130670"/>
                  </a:lnTo>
                  <a:lnTo>
                    <a:pt x="997077" y="128498"/>
                  </a:lnTo>
                  <a:lnTo>
                    <a:pt x="959231" y="128498"/>
                  </a:lnTo>
                  <a:lnTo>
                    <a:pt x="959231" y="43281"/>
                  </a:lnTo>
                  <a:lnTo>
                    <a:pt x="997623" y="43281"/>
                  </a:lnTo>
                  <a:lnTo>
                    <a:pt x="997623" y="41643"/>
                  </a:lnTo>
                  <a:lnTo>
                    <a:pt x="997623" y="24765"/>
                  </a:lnTo>
                  <a:close/>
                </a:path>
                <a:path w="5915025" h="247015">
                  <a:moveTo>
                    <a:pt x="1018578" y="195732"/>
                  </a:moveTo>
                  <a:lnTo>
                    <a:pt x="795337" y="195732"/>
                  </a:lnTo>
                  <a:lnTo>
                    <a:pt x="795337" y="214795"/>
                  </a:lnTo>
                  <a:lnTo>
                    <a:pt x="1018578" y="214795"/>
                  </a:lnTo>
                  <a:lnTo>
                    <a:pt x="1018578" y="195732"/>
                  </a:lnTo>
                  <a:close/>
                </a:path>
                <a:path w="5915025" h="247015">
                  <a:moveTo>
                    <a:pt x="1269022" y="197104"/>
                  </a:moveTo>
                  <a:lnTo>
                    <a:pt x="1168019" y="197104"/>
                  </a:lnTo>
                  <a:lnTo>
                    <a:pt x="1168019" y="151091"/>
                  </a:lnTo>
                  <a:lnTo>
                    <a:pt x="1246974" y="151091"/>
                  </a:lnTo>
                  <a:lnTo>
                    <a:pt x="1246974" y="144551"/>
                  </a:lnTo>
                  <a:lnTo>
                    <a:pt x="1246974" y="142100"/>
                  </a:lnTo>
                  <a:lnTo>
                    <a:pt x="1246974" y="132575"/>
                  </a:lnTo>
                  <a:lnTo>
                    <a:pt x="1095883" y="132575"/>
                  </a:lnTo>
                  <a:lnTo>
                    <a:pt x="1095883" y="92824"/>
                  </a:lnTo>
                  <a:lnTo>
                    <a:pt x="1241259" y="92824"/>
                  </a:lnTo>
                  <a:lnTo>
                    <a:pt x="1241259" y="18237"/>
                  </a:lnTo>
                  <a:lnTo>
                    <a:pt x="1073010" y="18237"/>
                  </a:lnTo>
                  <a:lnTo>
                    <a:pt x="1073010" y="36741"/>
                  </a:lnTo>
                  <a:lnTo>
                    <a:pt x="1218933" y="36741"/>
                  </a:lnTo>
                  <a:lnTo>
                    <a:pt x="1218933" y="74866"/>
                  </a:lnTo>
                  <a:lnTo>
                    <a:pt x="1073556" y="74866"/>
                  </a:lnTo>
                  <a:lnTo>
                    <a:pt x="1073556" y="151091"/>
                  </a:lnTo>
                  <a:lnTo>
                    <a:pt x="1145692" y="151091"/>
                  </a:lnTo>
                  <a:lnTo>
                    <a:pt x="1145692" y="197104"/>
                  </a:lnTo>
                  <a:lnTo>
                    <a:pt x="1045781" y="197104"/>
                  </a:lnTo>
                  <a:lnTo>
                    <a:pt x="1045781" y="215887"/>
                  </a:lnTo>
                  <a:lnTo>
                    <a:pt x="1269022" y="215887"/>
                  </a:lnTo>
                  <a:lnTo>
                    <a:pt x="1269022" y="204990"/>
                  </a:lnTo>
                  <a:lnTo>
                    <a:pt x="1269022" y="197104"/>
                  </a:lnTo>
                  <a:close/>
                </a:path>
                <a:path w="5915025" h="247015">
                  <a:moveTo>
                    <a:pt x="1417104" y="121412"/>
                  </a:moveTo>
                  <a:lnTo>
                    <a:pt x="1385963" y="98272"/>
                  </a:lnTo>
                  <a:lnTo>
                    <a:pt x="1369377" y="59893"/>
                  </a:lnTo>
                  <a:lnTo>
                    <a:pt x="1368920" y="52539"/>
                  </a:lnTo>
                  <a:lnTo>
                    <a:pt x="1368920" y="38658"/>
                  </a:lnTo>
                  <a:lnTo>
                    <a:pt x="1411389" y="38658"/>
                  </a:lnTo>
                  <a:lnTo>
                    <a:pt x="1411389" y="32397"/>
                  </a:lnTo>
                  <a:lnTo>
                    <a:pt x="1411389" y="20142"/>
                  </a:lnTo>
                  <a:lnTo>
                    <a:pt x="1365097" y="20142"/>
                  </a:lnTo>
                  <a:lnTo>
                    <a:pt x="1365097" y="52539"/>
                  </a:lnTo>
                  <a:lnTo>
                    <a:pt x="1364818" y="59220"/>
                  </a:lnTo>
                  <a:lnTo>
                    <a:pt x="1364691" y="62014"/>
                  </a:lnTo>
                  <a:lnTo>
                    <a:pt x="1365097" y="52539"/>
                  </a:lnTo>
                  <a:lnTo>
                    <a:pt x="1365097" y="20142"/>
                  </a:lnTo>
                  <a:lnTo>
                    <a:pt x="1351597" y="20142"/>
                  </a:lnTo>
                  <a:lnTo>
                    <a:pt x="1351597" y="61353"/>
                  </a:lnTo>
                  <a:lnTo>
                    <a:pt x="1351216" y="52539"/>
                  </a:lnTo>
                  <a:lnTo>
                    <a:pt x="1351508" y="59220"/>
                  </a:lnTo>
                  <a:lnTo>
                    <a:pt x="1351597" y="61353"/>
                  </a:lnTo>
                  <a:lnTo>
                    <a:pt x="1351597" y="20142"/>
                  </a:lnTo>
                  <a:lnTo>
                    <a:pt x="1301940" y="20142"/>
                  </a:lnTo>
                  <a:lnTo>
                    <a:pt x="1301940" y="38658"/>
                  </a:lnTo>
                  <a:lnTo>
                    <a:pt x="1347139" y="38658"/>
                  </a:lnTo>
                  <a:lnTo>
                    <a:pt x="1347139" y="52539"/>
                  </a:lnTo>
                  <a:lnTo>
                    <a:pt x="1334147" y="95618"/>
                  </a:lnTo>
                  <a:lnTo>
                    <a:pt x="1334071" y="95758"/>
                  </a:lnTo>
                  <a:lnTo>
                    <a:pt x="1304772" y="123405"/>
                  </a:lnTo>
                  <a:lnTo>
                    <a:pt x="1297038" y="127127"/>
                  </a:lnTo>
                  <a:lnTo>
                    <a:pt x="1309027" y="144830"/>
                  </a:lnTo>
                  <a:lnTo>
                    <a:pt x="1345501" y="115049"/>
                  </a:lnTo>
                  <a:lnTo>
                    <a:pt x="1358417" y="90233"/>
                  </a:lnTo>
                  <a:lnTo>
                    <a:pt x="1360690" y="95618"/>
                  </a:lnTo>
                  <a:lnTo>
                    <a:pt x="1389062" y="129921"/>
                  </a:lnTo>
                  <a:lnTo>
                    <a:pt x="1405394" y="138836"/>
                  </a:lnTo>
                  <a:lnTo>
                    <a:pt x="1417104" y="121412"/>
                  </a:lnTo>
                  <a:close/>
                </a:path>
                <a:path w="5915025" h="247015">
                  <a:moveTo>
                    <a:pt x="1456029" y="5435"/>
                  </a:moveTo>
                  <a:lnTo>
                    <a:pt x="1434528" y="5435"/>
                  </a:lnTo>
                  <a:lnTo>
                    <a:pt x="1434528" y="63423"/>
                  </a:lnTo>
                  <a:lnTo>
                    <a:pt x="1397774" y="63423"/>
                  </a:lnTo>
                  <a:lnTo>
                    <a:pt x="1397774" y="81940"/>
                  </a:lnTo>
                  <a:lnTo>
                    <a:pt x="1434528" y="81940"/>
                  </a:lnTo>
                  <a:lnTo>
                    <a:pt x="1434528" y="148361"/>
                  </a:lnTo>
                  <a:lnTo>
                    <a:pt x="1456029" y="148361"/>
                  </a:lnTo>
                  <a:lnTo>
                    <a:pt x="1456029" y="81940"/>
                  </a:lnTo>
                  <a:lnTo>
                    <a:pt x="1456029" y="63423"/>
                  </a:lnTo>
                  <a:lnTo>
                    <a:pt x="1456029" y="5435"/>
                  </a:lnTo>
                  <a:close/>
                </a:path>
                <a:path w="5915025" h="247015">
                  <a:moveTo>
                    <a:pt x="1503680" y="161429"/>
                  </a:moveTo>
                  <a:lnTo>
                    <a:pt x="1338694" y="161429"/>
                  </a:lnTo>
                  <a:lnTo>
                    <a:pt x="1338694" y="179946"/>
                  </a:lnTo>
                  <a:lnTo>
                    <a:pt x="1481353" y="179946"/>
                  </a:lnTo>
                  <a:lnTo>
                    <a:pt x="1481353" y="246380"/>
                  </a:lnTo>
                  <a:lnTo>
                    <a:pt x="1503680" y="246380"/>
                  </a:lnTo>
                  <a:lnTo>
                    <a:pt x="1503680" y="161429"/>
                  </a:lnTo>
                  <a:close/>
                </a:path>
                <a:path w="5915025" h="247015">
                  <a:moveTo>
                    <a:pt x="1503680" y="0"/>
                  </a:moveTo>
                  <a:lnTo>
                    <a:pt x="1482166" y="0"/>
                  </a:lnTo>
                  <a:lnTo>
                    <a:pt x="1482166" y="150545"/>
                  </a:lnTo>
                  <a:lnTo>
                    <a:pt x="1503680" y="150545"/>
                  </a:lnTo>
                  <a:lnTo>
                    <a:pt x="1503680" y="0"/>
                  </a:lnTo>
                  <a:close/>
                </a:path>
                <a:path w="5915025" h="247015">
                  <a:moveTo>
                    <a:pt x="1744319" y="132854"/>
                  </a:moveTo>
                  <a:lnTo>
                    <a:pt x="1598117" y="132854"/>
                  </a:lnTo>
                  <a:lnTo>
                    <a:pt x="1598117" y="94195"/>
                  </a:lnTo>
                  <a:lnTo>
                    <a:pt x="1736420" y="94195"/>
                  </a:lnTo>
                  <a:lnTo>
                    <a:pt x="1736420" y="75946"/>
                  </a:lnTo>
                  <a:lnTo>
                    <a:pt x="1598117" y="75946"/>
                  </a:lnTo>
                  <a:lnTo>
                    <a:pt x="1598117" y="39738"/>
                  </a:lnTo>
                  <a:lnTo>
                    <a:pt x="1741868" y="39738"/>
                  </a:lnTo>
                  <a:lnTo>
                    <a:pt x="1741868" y="21234"/>
                  </a:lnTo>
                  <a:lnTo>
                    <a:pt x="1575257" y="21234"/>
                  </a:lnTo>
                  <a:lnTo>
                    <a:pt x="1575257" y="151091"/>
                  </a:lnTo>
                  <a:lnTo>
                    <a:pt x="1744319" y="151091"/>
                  </a:lnTo>
                  <a:lnTo>
                    <a:pt x="1744319" y="138290"/>
                  </a:lnTo>
                  <a:lnTo>
                    <a:pt x="1744319" y="132854"/>
                  </a:lnTo>
                  <a:close/>
                </a:path>
                <a:path w="5915025" h="247015">
                  <a:moveTo>
                    <a:pt x="1769910" y="195732"/>
                  </a:moveTo>
                  <a:lnTo>
                    <a:pt x="1546669" y="195732"/>
                  </a:lnTo>
                  <a:lnTo>
                    <a:pt x="1546669" y="214515"/>
                  </a:lnTo>
                  <a:lnTo>
                    <a:pt x="1769910" y="214515"/>
                  </a:lnTo>
                  <a:lnTo>
                    <a:pt x="1769910" y="195732"/>
                  </a:lnTo>
                  <a:close/>
                </a:path>
                <a:path w="5915025" h="247015">
                  <a:moveTo>
                    <a:pt x="1942871" y="31851"/>
                  </a:moveTo>
                  <a:lnTo>
                    <a:pt x="1928710" y="31851"/>
                  </a:lnTo>
                  <a:lnTo>
                    <a:pt x="1921370" y="31851"/>
                  </a:lnTo>
                  <a:lnTo>
                    <a:pt x="1847316" y="31851"/>
                  </a:lnTo>
                  <a:lnTo>
                    <a:pt x="1847316" y="50355"/>
                  </a:lnTo>
                  <a:lnTo>
                    <a:pt x="1920824" y="50355"/>
                  </a:lnTo>
                  <a:lnTo>
                    <a:pt x="1919325" y="63830"/>
                  </a:lnTo>
                  <a:lnTo>
                    <a:pt x="1908606" y="102958"/>
                  </a:lnTo>
                  <a:lnTo>
                    <a:pt x="1887067" y="138023"/>
                  </a:lnTo>
                  <a:lnTo>
                    <a:pt x="1852510" y="168490"/>
                  </a:lnTo>
                  <a:lnTo>
                    <a:pt x="1837791" y="177495"/>
                  </a:lnTo>
                  <a:lnTo>
                    <a:pt x="1850859" y="193560"/>
                  </a:lnTo>
                  <a:lnTo>
                    <a:pt x="1885569" y="169418"/>
                  </a:lnTo>
                  <a:lnTo>
                    <a:pt x="1917369" y="131876"/>
                  </a:lnTo>
                  <a:lnTo>
                    <a:pt x="1935556" y="89319"/>
                  </a:lnTo>
                  <a:lnTo>
                    <a:pt x="1942084" y="50355"/>
                  </a:lnTo>
                  <a:lnTo>
                    <a:pt x="1942769" y="35928"/>
                  </a:lnTo>
                  <a:lnTo>
                    <a:pt x="1942871" y="31851"/>
                  </a:lnTo>
                  <a:close/>
                </a:path>
                <a:path w="5915025" h="247015">
                  <a:moveTo>
                    <a:pt x="2046325" y="0"/>
                  </a:moveTo>
                  <a:lnTo>
                    <a:pt x="2024545" y="0"/>
                  </a:lnTo>
                  <a:lnTo>
                    <a:pt x="2024545" y="99085"/>
                  </a:lnTo>
                  <a:lnTo>
                    <a:pt x="1991334" y="99085"/>
                  </a:lnTo>
                  <a:lnTo>
                    <a:pt x="1991334" y="6527"/>
                  </a:lnTo>
                  <a:lnTo>
                    <a:pt x="1970100" y="6527"/>
                  </a:lnTo>
                  <a:lnTo>
                    <a:pt x="1970100" y="234124"/>
                  </a:lnTo>
                  <a:lnTo>
                    <a:pt x="1991334" y="234124"/>
                  </a:lnTo>
                  <a:lnTo>
                    <a:pt x="1991334" y="117602"/>
                  </a:lnTo>
                  <a:lnTo>
                    <a:pt x="2024545" y="117602"/>
                  </a:lnTo>
                  <a:lnTo>
                    <a:pt x="2024545" y="246380"/>
                  </a:lnTo>
                  <a:lnTo>
                    <a:pt x="2046325" y="246380"/>
                  </a:lnTo>
                  <a:lnTo>
                    <a:pt x="2046325" y="117602"/>
                  </a:lnTo>
                  <a:lnTo>
                    <a:pt x="2046325" y="99085"/>
                  </a:lnTo>
                  <a:lnTo>
                    <a:pt x="2046325" y="0"/>
                  </a:lnTo>
                  <a:close/>
                </a:path>
                <a:path w="5915025" h="247015">
                  <a:moveTo>
                    <a:pt x="2311463" y="196011"/>
                  </a:moveTo>
                  <a:lnTo>
                    <a:pt x="2256472" y="196011"/>
                  </a:lnTo>
                  <a:lnTo>
                    <a:pt x="2256472" y="129311"/>
                  </a:lnTo>
                  <a:lnTo>
                    <a:pt x="2260523" y="126860"/>
                  </a:lnTo>
                  <a:lnTo>
                    <a:pt x="2263559" y="125018"/>
                  </a:lnTo>
                  <a:lnTo>
                    <a:pt x="2288146" y="88188"/>
                  </a:lnTo>
                  <a:lnTo>
                    <a:pt x="2288870" y="78943"/>
                  </a:lnTo>
                  <a:lnTo>
                    <a:pt x="2288159" y="69875"/>
                  </a:lnTo>
                  <a:lnTo>
                    <a:pt x="2288146" y="69608"/>
                  </a:lnTo>
                  <a:lnTo>
                    <a:pt x="2267089" y="35712"/>
                  </a:lnTo>
                  <a:lnTo>
                    <a:pt x="2267089" y="78943"/>
                  </a:lnTo>
                  <a:lnTo>
                    <a:pt x="2266543" y="85547"/>
                  </a:lnTo>
                  <a:lnTo>
                    <a:pt x="2241639" y="115557"/>
                  </a:lnTo>
                  <a:lnTo>
                    <a:pt x="2233879" y="118872"/>
                  </a:lnTo>
                  <a:lnTo>
                    <a:pt x="2233879" y="138176"/>
                  </a:lnTo>
                  <a:lnTo>
                    <a:pt x="2233879" y="196011"/>
                  </a:lnTo>
                  <a:lnTo>
                    <a:pt x="2165273" y="196011"/>
                  </a:lnTo>
                  <a:lnTo>
                    <a:pt x="2165273" y="138176"/>
                  </a:lnTo>
                  <a:lnTo>
                    <a:pt x="2174798" y="140195"/>
                  </a:lnTo>
                  <a:lnTo>
                    <a:pt x="2186711" y="141630"/>
                  </a:lnTo>
                  <a:lnTo>
                    <a:pt x="2199309" y="142100"/>
                  </a:lnTo>
                  <a:lnTo>
                    <a:pt x="2211997" y="141630"/>
                  </a:lnTo>
                  <a:lnTo>
                    <a:pt x="2223947" y="140195"/>
                  </a:lnTo>
                  <a:lnTo>
                    <a:pt x="2233447" y="138176"/>
                  </a:lnTo>
                  <a:lnTo>
                    <a:pt x="2233879" y="138176"/>
                  </a:lnTo>
                  <a:lnTo>
                    <a:pt x="2233879" y="118872"/>
                  </a:lnTo>
                  <a:lnTo>
                    <a:pt x="2226513" y="121196"/>
                  </a:lnTo>
                  <a:lnTo>
                    <a:pt x="2218017" y="122974"/>
                  </a:lnTo>
                  <a:lnTo>
                    <a:pt x="2208949" y="124053"/>
                  </a:lnTo>
                  <a:lnTo>
                    <a:pt x="2199309" y="124409"/>
                  </a:lnTo>
                  <a:lnTo>
                    <a:pt x="2189772" y="124053"/>
                  </a:lnTo>
                  <a:lnTo>
                    <a:pt x="2150846" y="111887"/>
                  </a:lnTo>
                  <a:lnTo>
                    <a:pt x="2131784" y="78943"/>
                  </a:lnTo>
                  <a:lnTo>
                    <a:pt x="2131885" y="69608"/>
                  </a:lnTo>
                  <a:lnTo>
                    <a:pt x="2164461" y="39192"/>
                  </a:lnTo>
                  <a:lnTo>
                    <a:pt x="2199309" y="33477"/>
                  </a:lnTo>
                  <a:lnTo>
                    <a:pt x="2208949" y="33832"/>
                  </a:lnTo>
                  <a:lnTo>
                    <a:pt x="2248039" y="46075"/>
                  </a:lnTo>
                  <a:lnTo>
                    <a:pt x="2267089" y="78943"/>
                  </a:lnTo>
                  <a:lnTo>
                    <a:pt x="2267089" y="35712"/>
                  </a:lnTo>
                  <a:lnTo>
                    <a:pt x="2223947" y="17487"/>
                  </a:lnTo>
                  <a:lnTo>
                    <a:pt x="2199309" y="15506"/>
                  </a:lnTo>
                  <a:lnTo>
                    <a:pt x="2186711" y="16002"/>
                  </a:lnTo>
                  <a:lnTo>
                    <a:pt x="2143493" y="27749"/>
                  </a:lnTo>
                  <a:lnTo>
                    <a:pt x="2112873" y="60909"/>
                  </a:lnTo>
                  <a:lnTo>
                    <a:pt x="2110003" y="78943"/>
                  </a:lnTo>
                  <a:lnTo>
                    <a:pt x="2110727" y="88188"/>
                  </a:lnTo>
                  <a:lnTo>
                    <a:pt x="2135060" y="125018"/>
                  </a:lnTo>
                  <a:lnTo>
                    <a:pt x="2142947" y="129819"/>
                  </a:lnTo>
                  <a:lnTo>
                    <a:pt x="2142947" y="196011"/>
                  </a:lnTo>
                  <a:lnTo>
                    <a:pt x="2088235" y="196011"/>
                  </a:lnTo>
                  <a:lnTo>
                    <a:pt x="2088235" y="214795"/>
                  </a:lnTo>
                  <a:lnTo>
                    <a:pt x="2311463" y="214795"/>
                  </a:lnTo>
                  <a:lnTo>
                    <a:pt x="2311463" y="200367"/>
                  </a:lnTo>
                  <a:lnTo>
                    <a:pt x="2311463" y="196011"/>
                  </a:lnTo>
                  <a:close/>
                </a:path>
                <a:path w="5915025" h="247015">
                  <a:moveTo>
                    <a:pt x="3828935" y="91630"/>
                  </a:moveTo>
                  <a:lnTo>
                    <a:pt x="3818661" y="48768"/>
                  </a:lnTo>
                  <a:lnTo>
                    <a:pt x="3807447" y="32740"/>
                  </a:lnTo>
                  <a:lnTo>
                    <a:pt x="3805986" y="30899"/>
                  </a:lnTo>
                  <a:lnTo>
                    <a:pt x="3799789" y="25234"/>
                  </a:lnTo>
                  <a:lnTo>
                    <a:pt x="3794125" y="21551"/>
                  </a:lnTo>
                  <a:lnTo>
                    <a:pt x="3794125" y="82740"/>
                  </a:lnTo>
                  <a:lnTo>
                    <a:pt x="3794125" y="100533"/>
                  </a:lnTo>
                  <a:lnTo>
                    <a:pt x="3792905" y="108559"/>
                  </a:lnTo>
                  <a:lnTo>
                    <a:pt x="3790454" y="115722"/>
                  </a:lnTo>
                  <a:lnTo>
                    <a:pt x="3788194" y="122872"/>
                  </a:lnTo>
                  <a:lnTo>
                    <a:pt x="3784866" y="129070"/>
                  </a:lnTo>
                  <a:lnTo>
                    <a:pt x="3780510" y="134302"/>
                  </a:lnTo>
                  <a:lnTo>
                    <a:pt x="3776319" y="139534"/>
                  </a:lnTo>
                  <a:lnTo>
                    <a:pt x="3771265" y="143548"/>
                  </a:lnTo>
                  <a:lnTo>
                    <a:pt x="3765321" y="146342"/>
                  </a:lnTo>
                  <a:lnTo>
                    <a:pt x="3759568" y="148958"/>
                  </a:lnTo>
                  <a:lnTo>
                    <a:pt x="3753370" y="150279"/>
                  </a:lnTo>
                  <a:lnTo>
                    <a:pt x="3740112" y="150279"/>
                  </a:lnTo>
                  <a:lnTo>
                    <a:pt x="3705466" y="122872"/>
                  </a:lnTo>
                  <a:lnTo>
                    <a:pt x="3699624" y="100533"/>
                  </a:lnTo>
                  <a:lnTo>
                    <a:pt x="3699624" y="82740"/>
                  </a:lnTo>
                  <a:lnTo>
                    <a:pt x="3717163" y="43472"/>
                  </a:lnTo>
                  <a:lnTo>
                    <a:pt x="3727894" y="36931"/>
                  </a:lnTo>
                  <a:lnTo>
                    <a:pt x="3733647" y="34137"/>
                  </a:lnTo>
                  <a:lnTo>
                    <a:pt x="3739934" y="32740"/>
                  </a:lnTo>
                  <a:lnTo>
                    <a:pt x="3753370" y="32740"/>
                  </a:lnTo>
                  <a:lnTo>
                    <a:pt x="3759568" y="34137"/>
                  </a:lnTo>
                  <a:lnTo>
                    <a:pt x="3765321" y="36931"/>
                  </a:lnTo>
                  <a:lnTo>
                    <a:pt x="3771265" y="39547"/>
                  </a:lnTo>
                  <a:lnTo>
                    <a:pt x="3776319" y="43472"/>
                  </a:lnTo>
                  <a:lnTo>
                    <a:pt x="3780561" y="48768"/>
                  </a:lnTo>
                  <a:lnTo>
                    <a:pt x="3784866" y="53936"/>
                  </a:lnTo>
                  <a:lnTo>
                    <a:pt x="3788194" y="60223"/>
                  </a:lnTo>
                  <a:lnTo>
                    <a:pt x="3790454" y="67551"/>
                  </a:lnTo>
                  <a:lnTo>
                    <a:pt x="3792905" y="74714"/>
                  </a:lnTo>
                  <a:lnTo>
                    <a:pt x="3794125" y="82740"/>
                  </a:lnTo>
                  <a:lnTo>
                    <a:pt x="3794125" y="21551"/>
                  </a:lnTo>
                  <a:lnTo>
                    <a:pt x="3792817" y="20701"/>
                  </a:lnTo>
                  <a:lnTo>
                    <a:pt x="3785832" y="15989"/>
                  </a:lnTo>
                  <a:lnTo>
                    <a:pt x="3778326" y="12496"/>
                  </a:lnTo>
                  <a:lnTo>
                    <a:pt x="3762451" y="7950"/>
                  </a:lnTo>
                  <a:lnTo>
                    <a:pt x="3754590" y="6819"/>
                  </a:lnTo>
                  <a:lnTo>
                    <a:pt x="3738715" y="6819"/>
                  </a:lnTo>
                  <a:lnTo>
                    <a:pt x="3730777" y="7950"/>
                  </a:lnTo>
                  <a:lnTo>
                    <a:pt x="3715067" y="12496"/>
                  </a:lnTo>
                  <a:lnTo>
                    <a:pt x="3707650" y="15989"/>
                  </a:lnTo>
                  <a:lnTo>
                    <a:pt x="3700665" y="20701"/>
                  </a:lnTo>
                  <a:lnTo>
                    <a:pt x="3693693" y="25234"/>
                  </a:lnTo>
                  <a:lnTo>
                    <a:pt x="3669258" y="61531"/>
                  </a:lnTo>
                  <a:lnTo>
                    <a:pt x="3665169" y="82740"/>
                  </a:lnTo>
                  <a:lnTo>
                    <a:pt x="3665080" y="83477"/>
                  </a:lnTo>
                  <a:lnTo>
                    <a:pt x="3664801" y="91630"/>
                  </a:lnTo>
                  <a:lnTo>
                    <a:pt x="3665080" y="99822"/>
                  </a:lnTo>
                  <a:lnTo>
                    <a:pt x="3665918" y="107607"/>
                  </a:lnTo>
                  <a:lnTo>
                    <a:pt x="3682085" y="145567"/>
                  </a:lnTo>
                  <a:lnTo>
                    <a:pt x="3715067" y="170522"/>
                  </a:lnTo>
                  <a:lnTo>
                    <a:pt x="3738715" y="176187"/>
                  </a:lnTo>
                  <a:lnTo>
                    <a:pt x="3754590" y="176187"/>
                  </a:lnTo>
                  <a:lnTo>
                    <a:pt x="3792817" y="162572"/>
                  </a:lnTo>
                  <a:lnTo>
                    <a:pt x="3807549" y="150279"/>
                  </a:lnTo>
                  <a:lnTo>
                    <a:pt x="3811397" y="145567"/>
                  </a:lnTo>
                  <a:lnTo>
                    <a:pt x="3827754" y="107607"/>
                  </a:lnTo>
                  <a:lnTo>
                    <a:pt x="3828643" y="99822"/>
                  </a:lnTo>
                  <a:lnTo>
                    <a:pt x="3828935" y="91630"/>
                  </a:lnTo>
                  <a:close/>
                </a:path>
                <a:path w="5915025" h="247015">
                  <a:moveTo>
                    <a:pt x="4015130" y="118592"/>
                  </a:moveTo>
                  <a:lnTo>
                    <a:pt x="3987901" y="118592"/>
                  </a:lnTo>
                  <a:lnTo>
                    <a:pt x="3987901" y="145300"/>
                  </a:lnTo>
                  <a:lnTo>
                    <a:pt x="3905440" y="145300"/>
                  </a:lnTo>
                  <a:lnTo>
                    <a:pt x="3905440" y="144335"/>
                  </a:lnTo>
                  <a:lnTo>
                    <a:pt x="3906405" y="140068"/>
                  </a:lnTo>
                  <a:lnTo>
                    <a:pt x="3930573" y="118859"/>
                  </a:lnTo>
                  <a:lnTo>
                    <a:pt x="3936161" y="116243"/>
                  </a:lnTo>
                  <a:lnTo>
                    <a:pt x="3942702" y="113538"/>
                  </a:lnTo>
                  <a:lnTo>
                    <a:pt x="3950208" y="110744"/>
                  </a:lnTo>
                  <a:lnTo>
                    <a:pt x="3959072" y="107327"/>
                  </a:lnTo>
                  <a:lnTo>
                    <a:pt x="3994442" y="88950"/>
                  </a:lnTo>
                  <a:lnTo>
                    <a:pt x="4011206" y="65201"/>
                  </a:lnTo>
                  <a:lnTo>
                    <a:pt x="4011206" y="47574"/>
                  </a:lnTo>
                  <a:lnTo>
                    <a:pt x="4009390" y="40589"/>
                  </a:lnTo>
                  <a:lnTo>
                    <a:pt x="4009047" y="39979"/>
                  </a:lnTo>
                  <a:lnTo>
                    <a:pt x="4005554" y="34302"/>
                  </a:lnTo>
                  <a:lnTo>
                    <a:pt x="4002214" y="28460"/>
                  </a:lnTo>
                  <a:lnTo>
                    <a:pt x="3997414" y="23317"/>
                  </a:lnTo>
                  <a:lnTo>
                    <a:pt x="3991305" y="19126"/>
                  </a:lnTo>
                  <a:lnTo>
                    <a:pt x="3985374" y="14935"/>
                  </a:lnTo>
                  <a:lnTo>
                    <a:pt x="3978656" y="11887"/>
                  </a:lnTo>
                  <a:lnTo>
                    <a:pt x="3971150" y="9956"/>
                  </a:lnTo>
                  <a:lnTo>
                    <a:pt x="3963644" y="7874"/>
                  </a:lnTo>
                  <a:lnTo>
                    <a:pt x="3955961" y="6819"/>
                  </a:lnTo>
                  <a:lnTo>
                    <a:pt x="3948112" y="6819"/>
                  </a:lnTo>
                  <a:lnTo>
                    <a:pt x="3905440" y="16764"/>
                  </a:lnTo>
                  <a:lnTo>
                    <a:pt x="3872204" y="40589"/>
                  </a:lnTo>
                  <a:lnTo>
                    <a:pt x="3888956" y="60490"/>
                  </a:lnTo>
                  <a:lnTo>
                    <a:pt x="3894709" y="55245"/>
                  </a:lnTo>
                  <a:lnTo>
                    <a:pt x="3900640" y="50711"/>
                  </a:lnTo>
                  <a:lnTo>
                    <a:pt x="3939387" y="34302"/>
                  </a:lnTo>
                  <a:lnTo>
                    <a:pt x="3952646" y="34302"/>
                  </a:lnTo>
                  <a:lnTo>
                    <a:pt x="3958323" y="35267"/>
                  </a:lnTo>
                  <a:lnTo>
                    <a:pt x="3967746" y="39103"/>
                  </a:lnTo>
                  <a:lnTo>
                    <a:pt x="3971328" y="41643"/>
                  </a:lnTo>
                  <a:lnTo>
                    <a:pt x="3973766" y="44780"/>
                  </a:lnTo>
                  <a:lnTo>
                    <a:pt x="3976382" y="47917"/>
                  </a:lnTo>
                  <a:lnTo>
                    <a:pt x="3977690" y="51676"/>
                  </a:lnTo>
                  <a:lnTo>
                    <a:pt x="3977690" y="59004"/>
                  </a:lnTo>
                  <a:lnTo>
                    <a:pt x="3944099" y="82130"/>
                  </a:lnTo>
                  <a:lnTo>
                    <a:pt x="3936073" y="85090"/>
                  </a:lnTo>
                  <a:lnTo>
                    <a:pt x="3928910" y="87909"/>
                  </a:lnTo>
                  <a:lnTo>
                    <a:pt x="3894798" y="105943"/>
                  </a:lnTo>
                  <a:lnTo>
                    <a:pt x="3872458" y="141376"/>
                  </a:lnTo>
                  <a:lnTo>
                    <a:pt x="3872458" y="172783"/>
                  </a:lnTo>
                  <a:lnTo>
                    <a:pt x="4015130" y="172783"/>
                  </a:lnTo>
                  <a:lnTo>
                    <a:pt x="4015130" y="149225"/>
                  </a:lnTo>
                  <a:lnTo>
                    <a:pt x="4015130" y="118592"/>
                  </a:lnTo>
                  <a:close/>
                </a:path>
                <a:path w="5915025" h="247015">
                  <a:moveTo>
                    <a:pt x="4571263" y="172326"/>
                  </a:moveTo>
                  <a:lnTo>
                    <a:pt x="4539983" y="149390"/>
                  </a:lnTo>
                  <a:lnTo>
                    <a:pt x="4516729" y="114579"/>
                  </a:lnTo>
                  <a:lnTo>
                    <a:pt x="4507001" y="82689"/>
                  </a:lnTo>
                  <a:lnTo>
                    <a:pt x="4506887" y="82080"/>
                  </a:lnTo>
                  <a:lnTo>
                    <a:pt x="4505998" y="74028"/>
                  </a:lnTo>
                  <a:lnTo>
                    <a:pt x="4505960" y="73736"/>
                  </a:lnTo>
                  <a:lnTo>
                    <a:pt x="4505655" y="65328"/>
                  </a:lnTo>
                  <a:lnTo>
                    <a:pt x="4505655" y="21234"/>
                  </a:lnTo>
                  <a:lnTo>
                    <a:pt x="4501845" y="21234"/>
                  </a:lnTo>
                  <a:lnTo>
                    <a:pt x="4501845" y="65328"/>
                  </a:lnTo>
                  <a:lnTo>
                    <a:pt x="4501578" y="73736"/>
                  </a:lnTo>
                  <a:lnTo>
                    <a:pt x="4501502" y="75882"/>
                  </a:lnTo>
                  <a:lnTo>
                    <a:pt x="4501845" y="65328"/>
                  </a:lnTo>
                  <a:lnTo>
                    <a:pt x="4501845" y="21234"/>
                  </a:lnTo>
                  <a:lnTo>
                    <a:pt x="4486872" y="21234"/>
                  </a:lnTo>
                  <a:lnTo>
                    <a:pt x="4483062" y="21234"/>
                  </a:lnTo>
                  <a:lnTo>
                    <a:pt x="4483062" y="65328"/>
                  </a:lnTo>
                  <a:lnTo>
                    <a:pt x="4482744" y="73736"/>
                  </a:lnTo>
                  <a:lnTo>
                    <a:pt x="4482744" y="74028"/>
                  </a:lnTo>
                  <a:lnTo>
                    <a:pt x="4481842" y="82080"/>
                  </a:lnTo>
                  <a:lnTo>
                    <a:pt x="4467987" y="124409"/>
                  </a:lnTo>
                  <a:lnTo>
                    <a:pt x="4442765" y="158445"/>
                  </a:lnTo>
                  <a:lnTo>
                    <a:pt x="4416806" y="176453"/>
                  </a:lnTo>
                  <a:lnTo>
                    <a:pt x="4416945" y="176453"/>
                  </a:lnTo>
                  <a:lnTo>
                    <a:pt x="4430788" y="195199"/>
                  </a:lnTo>
                  <a:lnTo>
                    <a:pt x="4438256" y="191046"/>
                  </a:lnTo>
                  <a:lnTo>
                    <a:pt x="4445419" y="186207"/>
                  </a:lnTo>
                  <a:lnTo>
                    <a:pt x="4476407" y="152400"/>
                  </a:lnTo>
                  <a:lnTo>
                    <a:pt x="4493514" y="116509"/>
                  </a:lnTo>
                  <a:lnTo>
                    <a:pt x="4494669" y="112598"/>
                  </a:lnTo>
                  <a:lnTo>
                    <a:pt x="4495292" y="114579"/>
                  </a:lnTo>
                  <a:lnTo>
                    <a:pt x="4512373" y="149085"/>
                  </a:lnTo>
                  <a:lnTo>
                    <a:pt x="4543222" y="181787"/>
                  </a:lnTo>
                  <a:lnTo>
                    <a:pt x="4557661" y="190296"/>
                  </a:lnTo>
                  <a:lnTo>
                    <a:pt x="4571263" y="172326"/>
                  </a:lnTo>
                  <a:close/>
                </a:path>
                <a:path w="5915025" h="247015">
                  <a:moveTo>
                    <a:pt x="4619726" y="0"/>
                  </a:moveTo>
                  <a:lnTo>
                    <a:pt x="4597133" y="0"/>
                  </a:lnTo>
                  <a:lnTo>
                    <a:pt x="4597133" y="246646"/>
                  </a:lnTo>
                  <a:lnTo>
                    <a:pt x="4619726" y="246646"/>
                  </a:lnTo>
                  <a:lnTo>
                    <a:pt x="4619726" y="0"/>
                  </a:lnTo>
                  <a:close/>
                </a:path>
                <a:path w="5915025" h="247015">
                  <a:moveTo>
                    <a:pt x="4815179" y="172872"/>
                  </a:moveTo>
                  <a:lnTo>
                    <a:pt x="4812449" y="153809"/>
                  </a:lnTo>
                  <a:lnTo>
                    <a:pt x="4797323" y="156705"/>
                  </a:lnTo>
                  <a:lnTo>
                    <a:pt x="4782439" y="159118"/>
                  </a:lnTo>
                  <a:lnTo>
                    <a:pt x="4739310" y="163601"/>
                  </a:lnTo>
                  <a:lnTo>
                    <a:pt x="4707102" y="164973"/>
                  </a:lnTo>
                  <a:lnTo>
                    <a:pt x="4700829" y="164973"/>
                  </a:lnTo>
                  <a:lnTo>
                    <a:pt x="4700829" y="24218"/>
                  </a:lnTo>
                  <a:lnTo>
                    <a:pt x="4678515" y="24218"/>
                  </a:lnTo>
                  <a:lnTo>
                    <a:pt x="4678515" y="183756"/>
                  </a:lnTo>
                  <a:lnTo>
                    <a:pt x="4698111" y="183756"/>
                  </a:lnTo>
                  <a:lnTo>
                    <a:pt x="4740478" y="182537"/>
                  </a:lnTo>
                  <a:lnTo>
                    <a:pt x="4784280" y="178181"/>
                  </a:lnTo>
                  <a:lnTo>
                    <a:pt x="4799558" y="175755"/>
                  </a:lnTo>
                  <a:lnTo>
                    <a:pt x="4815179" y="172872"/>
                  </a:lnTo>
                  <a:close/>
                </a:path>
                <a:path w="5915025" h="247015">
                  <a:moveTo>
                    <a:pt x="4897120" y="98272"/>
                  </a:moveTo>
                  <a:lnTo>
                    <a:pt x="4857915" y="98272"/>
                  </a:lnTo>
                  <a:lnTo>
                    <a:pt x="4857915" y="0"/>
                  </a:lnTo>
                  <a:lnTo>
                    <a:pt x="4835322" y="0"/>
                  </a:lnTo>
                  <a:lnTo>
                    <a:pt x="4835322" y="246100"/>
                  </a:lnTo>
                  <a:lnTo>
                    <a:pt x="4857915" y="246100"/>
                  </a:lnTo>
                  <a:lnTo>
                    <a:pt x="4857915" y="117055"/>
                  </a:lnTo>
                  <a:lnTo>
                    <a:pt x="4897120" y="117055"/>
                  </a:lnTo>
                  <a:lnTo>
                    <a:pt x="4897120" y="98272"/>
                  </a:lnTo>
                  <a:close/>
                </a:path>
                <a:path w="5915025" h="247015">
                  <a:moveTo>
                    <a:pt x="5077599" y="178041"/>
                  </a:moveTo>
                  <a:lnTo>
                    <a:pt x="5077282" y="175323"/>
                  </a:lnTo>
                  <a:lnTo>
                    <a:pt x="5075415" y="159524"/>
                  </a:lnTo>
                  <a:lnTo>
                    <a:pt x="5064633" y="161201"/>
                  </a:lnTo>
                  <a:lnTo>
                    <a:pt x="5054054" y="162661"/>
                  </a:lnTo>
                  <a:lnTo>
                    <a:pt x="5013693" y="166611"/>
                  </a:lnTo>
                  <a:lnTo>
                    <a:pt x="4966309" y="168236"/>
                  </a:lnTo>
                  <a:lnTo>
                    <a:pt x="4956175" y="168236"/>
                  </a:lnTo>
                  <a:lnTo>
                    <a:pt x="4956175" y="110794"/>
                  </a:lnTo>
                  <a:lnTo>
                    <a:pt x="5046561" y="110794"/>
                  </a:lnTo>
                  <a:lnTo>
                    <a:pt x="5046561" y="22860"/>
                  </a:lnTo>
                  <a:lnTo>
                    <a:pt x="4932769" y="22860"/>
                  </a:lnTo>
                  <a:lnTo>
                    <a:pt x="4932769" y="41376"/>
                  </a:lnTo>
                  <a:lnTo>
                    <a:pt x="5023688" y="41376"/>
                  </a:lnTo>
                  <a:lnTo>
                    <a:pt x="5023688" y="92557"/>
                  </a:lnTo>
                  <a:lnTo>
                    <a:pt x="4933315" y="92557"/>
                  </a:lnTo>
                  <a:lnTo>
                    <a:pt x="4933315" y="187020"/>
                  </a:lnTo>
                  <a:lnTo>
                    <a:pt x="4964341" y="187020"/>
                  </a:lnTo>
                  <a:lnTo>
                    <a:pt x="4984966" y="186613"/>
                  </a:lnTo>
                  <a:lnTo>
                    <a:pt x="5029924" y="184213"/>
                  </a:lnTo>
                  <a:lnTo>
                    <a:pt x="5061229" y="180543"/>
                  </a:lnTo>
                  <a:lnTo>
                    <a:pt x="5077599" y="178041"/>
                  </a:lnTo>
                  <a:close/>
                </a:path>
                <a:path w="5915025" h="247015">
                  <a:moveTo>
                    <a:pt x="5120881" y="0"/>
                  </a:moveTo>
                  <a:lnTo>
                    <a:pt x="5098554" y="0"/>
                  </a:lnTo>
                  <a:lnTo>
                    <a:pt x="5098554" y="246646"/>
                  </a:lnTo>
                  <a:lnTo>
                    <a:pt x="5120881" y="246646"/>
                  </a:lnTo>
                  <a:lnTo>
                    <a:pt x="5120881" y="0"/>
                  </a:lnTo>
                  <a:close/>
                </a:path>
                <a:path w="5915025" h="247015">
                  <a:moveTo>
                    <a:pt x="5392839" y="196011"/>
                  </a:moveTo>
                  <a:lnTo>
                    <a:pt x="5291836" y="196011"/>
                  </a:lnTo>
                  <a:lnTo>
                    <a:pt x="5291836" y="145097"/>
                  </a:lnTo>
                  <a:lnTo>
                    <a:pt x="5291836" y="144665"/>
                  </a:lnTo>
                  <a:lnTo>
                    <a:pt x="5292877" y="144665"/>
                  </a:lnTo>
                  <a:lnTo>
                    <a:pt x="5305310" y="143129"/>
                  </a:lnTo>
                  <a:lnTo>
                    <a:pt x="5316499" y="140665"/>
                  </a:lnTo>
                  <a:lnTo>
                    <a:pt x="5321185" y="139115"/>
                  </a:lnTo>
                  <a:lnTo>
                    <a:pt x="5326951" y="137210"/>
                  </a:lnTo>
                  <a:lnTo>
                    <a:pt x="5336476" y="132854"/>
                  </a:lnTo>
                  <a:lnTo>
                    <a:pt x="5344922" y="127673"/>
                  </a:lnTo>
                  <a:lnTo>
                    <a:pt x="5345582" y="127127"/>
                  </a:lnTo>
                  <a:lnTo>
                    <a:pt x="5352275" y="121691"/>
                  </a:lnTo>
                  <a:lnTo>
                    <a:pt x="5370233" y="80581"/>
                  </a:lnTo>
                  <a:lnTo>
                    <a:pt x="5369509" y="71107"/>
                  </a:lnTo>
                  <a:lnTo>
                    <a:pt x="5348452" y="36639"/>
                  </a:lnTo>
                  <a:lnTo>
                    <a:pt x="5348452" y="80581"/>
                  </a:lnTo>
                  <a:lnTo>
                    <a:pt x="5347894" y="87312"/>
                  </a:lnTo>
                  <a:lnTo>
                    <a:pt x="5322735" y="118249"/>
                  </a:lnTo>
                  <a:lnTo>
                    <a:pt x="5280672" y="127127"/>
                  </a:lnTo>
                  <a:lnTo>
                    <a:pt x="5271147" y="126771"/>
                  </a:lnTo>
                  <a:lnTo>
                    <a:pt x="5232209" y="114477"/>
                  </a:lnTo>
                  <a:lnTo>
                    <a:pt x="5213159" y="80581"/>
                  </a:lnTo>
                  <a:lnTo>
                    <a:pt x="5213693" y="73863"/>
                  </a:lnTo>
                  <a:lnTo>
                    <a:pt x="5238610" y="43180"/>
                  </a:lnTo>
                  <a:lnTo>
                    <a:pt x="5280672" y="34302"/>
                  </a:lnTo>
                  <a:lnTo>
                    <a:pt x="5290197" y="34658"/>
                  </a:lnTo>
                  <a:lnTo>
                    <a:pt x="5329123" y="46951"/>
                  </a:lnTo>
                  <a:lnTo>
                    <a:pt x="5348452" y="80581"/>
                  </a:lnTo>
                  <a:lnTo>
                    <a:pt x="5348452" y="36639"/>
                  </a:lnTo>
                  <a:lnTo>
                    <a:pt x="5345582" y="34302"/>
                  </a:lnTo>
                  <a:lnTo>
                    <a:pt x="5344922" y="33756"/>
                  </a:lnTo>
                  <a:lnTo>
                    <a:pt x="5336476" y="28575"/>
                  </a:lnTo>
                  <a:lnTo>
                    <a:pt x="5293360" y="16573"/>
                  </a:lnTo>
                  <a:lnTo>
                    <a:pt x="5280672" y="16052"/>
                  </a:lnTo>
                  <a:lnTo>
                    <a:pt x="5268074" y="16573"/>
                  </a:lnTo>
                  <a:lnTo>
                    <a:pt x="5224856" y="28575"/>
                  </a:lnTo>
                  <a:lnTo>
                    <a:pt x="5194236" y="62268"/>
                  </a:lnTo>
                  <a:lnTo>
                    <a:pt x="5191379" y="80581"/>
                  </a:lnTo>
                  <a:lnTo>
                    <a:pt x="5192090" y="90068"/>
                  </a:lnTo>
                  <a:lnTo>
                    <a:pt x="5216423" y="127673"/>
                  </a:lnTo>
                  <a:lnTo>
                    <a:pt x="5256174" y="143129"/>
                  </a:lnTo>
                  <a:lnTo>
                    <a:pt x="5268557" y="144665"/>
                  </a:lnTo>
                  <a:lnTo>
                    <a:pt x="5269509" y="144665"/>
                  </a:lnTo>
                  <a:lnTo>
                    <a:pt x="5269509" y="139115"/>
                  </a:lnTo>
                  <a:lnTo>
                    <a:pt x="5269598" y="144665"/>
                  </a:lnTo>
                  <a:lnTo>
                    <a:pt x="5269509" y="196011"/>
                  </a:lnTo>
                  <a:lnTo>
                    <a:pt x="5169598" y="196011"/>
                  </a:lnTo>
                  <a:lnTo>
                    <a:pt x="5169598" y="214795"/>
                  </a:lnTo>
                  <a:lnTo>
                    <a:pt x="5392839" y="214795"/>
                  </a:lnTo>
                  <a:lnTo>
                    <a:pt x="5392839" y="200367"/>
                  </a:lnTo>
                  <a:lnTo>
                    <a:pt x="5392839" y="196011"/>
                  </a:lnTo>
                  <a:close/>
                </a:path>
                <a:path w="5915025" h="247015">
                  <a:moveTo>
                    <a:pt x="5683135" y="121691"/>
                  </a:moveTo>
                  <a:lnTo>
                    <a:pt x="5647194" y="121691"/>
                  </a:lnTo>
                  <a:lnTo>
                    <a:pt x="5646890" y="123291"/>
                  </a:lnTo>
                  <a:lnTo>
                    <a:pt x="5648693" y="113652"/>
                  </a:lnTo>
                  <a:lnTo>
                    <a:pt x="5653227" y="71780"/>
                  </a:lnTo>
                  <a:lnTo>
                    <a:pt x="5654002" y="16052"/>
                  </a:lnTo>
                  <a:lnTo>
                    <a:pt x="5642572" y="16052"/>
                  </a:lnTo>
                  <a:lnTo>
                    <a:pt x="5631688" y="16052"/>
                  </a:lnTo>
                  <a:lnTo>
                    <a:pt x="5488483" y="16052"/>
                  </a:lnTo>
                  <a:lnTo>
                    <a:pt x="5488483" y="34302"/>
                  </a:lnTo>
                  <a:lnTo>
                    <a:pt x="5631637" y="34302"/>
                  </a:lnTo>
                  <a:lnTo>
                    <a:pt x="5631535" y="50698"/>
                  </a:lnTo>
                  <a:lnTo>
                    <a:pt x="5629656" y="90017"/>
                  </a:lnTo>
                  <a:lnTo>
                    <a:pt x="5624144" y="121691"/>
                  </a:lnTo>
                  <a:lnTo>
                    <a:pt x="5460720" y="121691"/>
                  </a:lnTo>
                  <a:lnTo>
                    <a:pt x="5460720" y="140474"/>
                  </a:lnTo>
                  <a:lnTo>
                    <a:pt x="5560085" y="140474"/>
                  </a:lnTo>
                  <a:lnTo>
                    <a:pt x="5560085" y="246646"/>
                  </a:lnTo>
                  <a:lnTo>
                    <a:pt x="5582678" y="246646"/>
                  </a:lnTo>
                  <a:lnTo>
                    <a:pt x="5582678" y="140474"/>
                  </a:lnTo>
                  <a:lnTo>
                    <a:pt x="5683135" y="140474"/>
                  </a:lnTo>
                  <a:lnTo>
                    <a:pt x="5683135" y="134213"/>
                  </a:lnTo>
                  <a:lnTo>
                    <a:pt x="5683135" y="133388"/>
                  </a:lnTo>
                  <a:lnTo>
                    <a:pt x="5683135" y="121691"/>
                  </a:lnTo>
                  <a:close/>
                </a:path>
                <a:path w="5915025" h="247015">
                  <a:moveTo>
                    <a:pt x="5855716" y="116509"/>
                  </a:moveTo>
                  <a:lnTo>
                    <a:pt x="5817819" y="92608"/>
                  </a:lnTo>
                  <a:lnTo>
                    <a:pt x="5797461" y="55333"/>
                  </a:lnTo>
                  <a:lnTo>
                    <a:pt x="5795556" y="13881"/>
                  </a:lnTo>
                  <a:lnTo>
                    <a:pt x="5792013" y="13881"/>
                  </a:lnTo>
                  <a:lnTo>
                    <a:pt x="5792013" y="39192"/>
                  </a:lnTo>
                  <a:lnTo>
                    <a:pt x="5791657" y="46977"/>
                  </a:lnTo>
                  <a:lnTo>
                    <a:pt x="5791581" y="48425"/>
                  </a:lnTo>
                  <a:lnTo>
                    <a:pt x="5792013" y="39192"/>
                  </a:lnTo>
                  <a:lnTo>
                    <a:pt x="5792013" y="13881"/>
                  </a:lnTo>
                  <a:lnTo>
                    <a:pt x="5777306" y="13881"/>
                  </a:lnTo>
                  <a:lnTo>
                    <a:pt x="5773229" y="13881"/>
                  </a:lnTo>
                  <a:lnTo>
                    <a:pt x="5773229" y="39192"/>
                  </a:lnTo>
                  <a:lnTo>
                    <a:pt x="5772810" y="46977"/>
                  </a:lnTo>
                  <a:lnTo>
                    <a:pt x="5772734" y="48475"/>
                  </a:lnTo>
                  <a:lnTo>
                    <a:pt x="5771248" y="57505"/>
                  </a:lnTo>
                  <a:lnTo>
                    <a:pt x="5750331" y="97523"/>
                  </a:lnTo>
                  <a:lnTo>
                    <a:pt x="5710885" y="123317"/>
                  </a:lnTo>
                  <a:lnTo>
                    <a:pt x="5722861" y="141566"/>
                  </a:lnTo>
                  <a:lnTo>
                    <a:pt x="5759348" y="118694"/>
                  </a:lnTo>
                  <a:lnTo>
                    <a:pt x="5783300" y="83299"/>
                  </a:lnTo>
                  <a:lnTo>
                    <a:pt x="5784939" y="78854"/>
                  </a:lnTo>
                  <a:lnTo>
                    <a:pt x="5785040" y="78587"/>
                  </a:lnTo>
                  <a:lnTo>
                    <a:pt x="5808624" y="112699"/>
                  </a:lnTo>
                  <a:lnTo>
                    <a:pt x="5843460" y="134213"/>
                  </a:lnTo>
                  <a:lnTo>
                    <a:pt x="5855716" y="116509"/>
                  </a:lnTo>
                  <a:close/>
                </a:path>
                <a:path w="5915025" h="247015">
                  <a:moveTo>
                    <a:pt x="5913704" y="0"/>
                  </a:moveTo>
                  <a:lnTo>
                    <a:pt x="5891111" y="0"/>
                  </a:lnTo>
                  <a:lnTo>
                    <a:pt x="5891111" y="51993"/>
                  </a:lnTo>
                  <a:lnTo>
                    <a:pt x="5837479" y="51993"/>
                  </a:lnTo>
                  <a:lnTo>
                    <a:pt x="5837479" y="70777"/>
                  </a:lnTo>
                  <a:lnTo>
                    <a:pt x="5891111" y="70777"/>
                  </a:lnTo>
                  <a:lnTo>
                    <a:pt x="5891111" y="145643"/>
                  </a:lnTo>
                  <a:lnTo>
                    <a:pt x="5913704" y="145643"/>
                  </a:lnTo>
                  <a:lnTo>
                    <a:pt x="5913704" y="70777"/>
                  </a:lnTo>
                  <a:lnTo>
                    <a:pt x="5913704" y="51993"/>
                  </a:lnTo>
                  <a:lnTo>
                    <a:pt x="5913704" y="0"/>
                  </a:lnTo>
                  <a:close/>
                </a:path>
                <a:path w="5915025" h="247015">
                  <a:moveTo>
                    <a:pt x="5914517" y="199542"/>
                  </a:moveTo>
                  <a:lnTo>
                    <a:pt x="5913145" y="189141"/>
                  </a:lnTo>
                  <a:lnTo>
                    <a:pt x="5909005" y="179946"/>
                  </a:lnTo>
                  <a:lnTo>
                    <a:pt x="5902122" y="171983"/>
                  </a:lnTo>
                  <a:lnTo>
                    <a:pt x="5900661" y="170967"/>
                  </a:lnTo>
                  <a:lnTo>
                    <a:pt x="5892470" y="165239"/>
                  </a:lnTo>
                  <a:lnTo>
                    <a:pt x="5892203" y="165125"/>
                  </a:lnTo>
                  <a:lnTo>
                    <a:pt x="5892203" y="193560"/>
                  </a:lnTo>
                  <a:lnTo>
                    <a:pt x="5892203" y="205359"/>
                  </a:lnTo>
                  <a:lnTo>
                    <a:pt x="5857532" y="226021"/>
                  </a:lnTo>
                  <a:lnTo>
                    <a:pt x="5832576" y="227863"/>
                  </a:lnTo>
                  <a:lnTo>
                    <a:pt x="5823648" y="227660"/>
                  </a:lnTo>
                  <a:lnTo>
                    <a:pt x="5784939" y="218973"/>
                  </a:lnTo>
                  <a:lnTo>
                    <a:pt x="5772950" y="205359"/>
                  </a:lnTo>
                  <a:lnTo>
                    <a:pt x="5772950" y="193560"/>
                  </a:lnTo>
                  <a:lnTo>
                    <a:pt x="5807722" y="172948"/>
                  </a:lnTo>
                  <a:lnTo>
                    <a:pt x="5832576" y="170967"/>
                  </a:lnTo>
                  <a:lnTo>
                    <a:pt x="5841606" y="171183"/>
                  </a:lnTo>
                  <a:lnTo>
                    <a:pt x="5880125" y="179946"/>
                  </a:lnTo>
                  <a:lnTo>
                    <a:pt x="5884850" y="184302"/>
                  </a:lnTo>
                  <a:lnTo>
                    <a:pt x="5889752" y="188480"/>
                  </a:lnTo>
                  <a:lnTo>
                    <a:pt x="5866612" y="156057"/>
                  </a:lnTo>
                  <a:lnTo>
                    <a:pt x="5832576" y="152996"/>
                  </a:lnTo>
                  <a:lnTo>
                    <a:pt x="5814530" y="153758"/>
                  </a:lnTo>
                  <a:lnTo>
                    <a:pt x="5772416" y="165239"/>
                  </a:lnTo>
                  <a:lnTo>
                    <a:pt x="5750636" y="199542"/>
                  </a:lnTo>
                  <a:lnTo>
                    <a:pt x="5751995" y="209842"/>
                  </a:lnTo>
                  <a:lnTo>
                    <a:pt x="5784443" y="238937"/>
                  </a:lnTo>
                  <a:lnTo>
                    <a:pt x="5832576" y="245833"/>
                  </a:lnTo>
                  <a:lnTo>
                    <a:pt x="5850610" y="245059"/>
                  </a:lnTo>
                  <a:lnTo>
                    <a:pt x="5866612" y="242773"/>
                  </a:lnTo>
                  <a:lnTo>
                    <a:pt x="5880557" y="238937"/>
                  </a:lnTo>
                  <a:lnTo>
                    <a:pt x="5892470" y="233578"/>
                  </a:lnTo>
                  <a:lnTo>
                    <a:pt x="5900674" y="227863"/>
                  </a:lnTo>
                  <a:lnTo>
                    <a:pt x="5902122" y="226860"/>
                  </a:lnTo>
                  <a:lnTo>
                    <a:pt x="5908992" y="218973"/>
                  </a:lnTo>
                  <a:lnTo>
                    <a:pt x="5913145" y="209842"/>
                  </a:lnTo>
                  <a:lnTo>
                    <a:pt x="5914517" y="199542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16223" y="807829"/>
              <a:ext cx="345440" cy="169545"/>
            </a:xfrm>
            <a:custGeom>
              <a:avLst/>
              <a:gdLst/>
              <a:ahLst/>
              <a:cxnLst/>
              <a:rect l="l" t="t" r="r" b="b"/>
              <a:pathLst>
                <a:path w="34544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4544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45440" h="169544">
                  <a:moveTo>
                    <a:pt x="214753" y="120676"/>
                  </a:moveTo>
                  <a:lnTo>
                    <a:pt x="202188" y="144760"/>
                  </a:lnTo>
                  <a:lnTo>
                    <a:pt x="207249" y="148250"/>
                  </a:lnTo>
                  <a:lnTo>
                    <a:pt x="213182" y="151827"/>
                  </a:lnTo>
                  <a:lnTo>
                    <a:pt x="251254" y="166258"/>
                  </a:lnTo>
                  <a:lnTo>
                    <a:pt x="267480" y="168123"/>
                  </a:lnTo>
                  <a:lnTo>
                    <a:pt x="268327" y="168123"/>
                  </a:lnTo>
                  <a:lnTo>
                    <a:pt x="275746" y="168319"/>
                  </a:lnTo>
                  <a:lnTo>
                    <a:pt x="319200" y="159768"/>
                  </a:lnTo>
                  <a:lnTo>
                    <a:pt x="340648" y="140833"/>
                  </a:lnTo>
                  <a:lnTo>
                    <a:pt x="267980" y="140833"/>
                  </a:lnTo>
                  <a:lnTo>
                    <a:pt x="260991" y="140048"/>
                  </a:lnTo>
                  <a:lnTo>
                    <a:pt x="260589" y="140048"/>
                  </a:lnTo>
                  <a:lnTo>
                    <a:pt x="245206" y="136470"/>
                  </a:lnTo>
                  <a:lnTo>
                    <a:pt x="238225" y="134114"/>
                  </a:lnTo>
                  <a:lnTo>
                    <a:pt x="231768" y="131147"/>
                  </a:lnTo>
                  <a:lnTo>
                    <a:pt x="225486" y="128006"/>
                  </a:lnTo>
                  <a:lnTo>
                    <a:pt x="219814" y="124516"/>
                  </a:lnTo>
                  <a:lnTo>
                    <a:pt x="214753" y="120676"/>
                  </a:lnTo>
                  <a:close/>
                </a:path>
                <a:path w="345440" h="169544">
                  <a:moveTo>
                    <a:pt x="334481" y="27486"/>
                  </a:moveTo>
                  <a:lnTo>
                    <a:pt x="280458" y="27486"/>
                  </a:lnTo>
                  <a:lnTo>
                    <a:pt x="285868" y="28445"/>
                  </a:lnTo>
                  <a:lnTo>
                    <a:pt x="290405" y="30365"/>
                  </a:lnTo>
                  <a:lnTo>
                    <a:pt x="295117" y="32110"/>
                  </a:lnTo>
                  <a:lnTo>
                    <a:pt x="298694" y="34641"/>
                  </a:lnTo>
                  <a:lnTo>
                    <a:pt x="301138" y="37956"/>
                  </a:lnTo>
                  <a:lnTo>
                    <a:pt x="303755" y="41098"/>
                  </a:lnTo>
                  <a:lnTo>
                    <a:pt x="305064" y="44763"/>
                  </a:lnTo>
                  <a:lnTo>
                    <a:pt x="305064" y="53663"/>
                  </a:lnTo>
                  <a:lnTo>
                    <a:pt x="303232" y="57851"/>
                  </a:lnTo>
                  <a:lnTo>
                    <a:pt x="299567" y="61516"/>
                  </a:lnTo>
                  <a:lnTo>
                    <a:pt x="296077" y="65181"/>
                  </a:lnTo>
                  <a:lnTo>
                    <a:pt x="255328" y="73296"/>
                  </a:lnTo>
                  <a:lnTo>
                    <a:pt x="233339" y="73296"/>
                  </a:lnTo>
                  <a:lnTo>
                    <a:pt x="233339" y="97902"/>
                  </a:lnTo>
                  <a:lnTo>
                    <a:pt x="255328" y="97902"/>
                  </a:lnTo>
                  <a:lnTo>
                    <a:pt x="269414" y="98279"/>
                  </a:lnTo>
                  <a:lnTo>
                    <a:pt x="307071" y="107937"/>
                  </a:lnTo>
                  <a:lnTo>
                    <a:pt x="311347" y="113521"/>
                  </a:lnTo>
                  <a:lnTo>
                    <a:pt x="311347" y="124690"/>
                  </a:lnTo>
                  <a:lnTo>
                    <a:pt x="309972" y="128006"/>
                  </a:lnTo>
                  <a:lnTo>
                    <a:pt x="309863" y="128268"/>
                  </a:lnTo>
                  <a:lnTo>
                    <a:pt x="282988" y="140833"/>
                  </a:lnTo>
                  <a:lnTo>
                    <a:pt x="340648" y="140833"/>
                  </a:lnTo>
                  <a:lnTo>
                    <a:pt x="343632" y="136208"/>
                  </a:lnTo>
                  <a:lnTo>
                    <a:pt x="345377" y="130275"/>
                  </a:lnTo>
                  <a:lnTo>
                    <a:pt x="345377" y="116139"/>
                  </a:lnTo>
                  <a:lnTo>
                    <a:pt x="343545" y="109595"/>
                  </a:lnTo>
                  <a:lnTo>
                    <a:pt x="336215" y="98775"/>
                  </a:lnTo>
                  <a:lnTo>
                    <a:pt x="330805" y="94412"/>
                  </a:lnTo>
                  <a:lnTo>
                    <a:pt x="323650" y="91096"/>
                  </a:lnTo>
                  <a:lnTo>
                    <a:pt x="262134" y="91096"/>
                  </a:lnTo>
                  <a:lnTo>
                    <a:pt x="262134" y="80887"/>
                  </a:lnTo>
                  <a:lnTo>
                    <a:pt x="312842" y="80887"/>
                  </a:lnTo>
                  <a:lnTo>
                    <a:pt x="316059" y="79316"/>
                  </a:lnTo>
                  <a:lnTo>
                    <a:pt x="338833" y="52790"/>
                  </a:lnTo>
                  <a:lnTo>
                    <a:pt x="338833" y="38480"/>
                  </a:lnTo>
                  <a:lnTo>
                    <a:pt x="337197" y="32110"/>
                  </a:lnTo>
                  <a:lnTo>
                    <a:pt x="336667" y="31167"/>
                  </a:lnTo>
                  <a:lnTo>
                    <a:pt x="334481" y="27486"/>
                  </a:lnTo>
                  <a:close/>
                </a:path>
                <a:path w="345440" h="169544">
                  <a:moveTo>
                    <a:pt x="262134" y="80887"/>
                  </a:moveTo>
                  <a:lnTo>
                    <a:pt x="262134" y="91096"/>
                  </a:lnTo>
                  <a:lnTo>
                    <a:pt x="269758" y="90916"/>
                  </a:lnTo>
                  <a:lnTo>
                    <a:pt x="303830" y="84652"/>
                  </a:lnTo>
                  <a:lnTo>
                    <a:pt x="297473" y="83505"/>
                  </a:lnTo>
                  <a:lnTo>
                    <a:pt x="289472" y="82360"/>
                  </a:lnTo>
                  <a:lnTo>
                    <a:pt x="280916" y="81542"/>
                  </a:lnTo>
                  <a:lnTo>
                    <a:pt x="271803" y="81051"/>
                  </a:lnTo>
                  <a:lnTo>
                    <a:pt x="262134" y="80887"/>
                  </a:lnTo>
                  <a:close/>
                </a:path>
                <a:path w="345440" h="169544">
                  <a:moveTo>
                    <a:pt x="303830" y="84652"/>
                  </a:moveTo>
                  <a:lnTo>
                    <a:pt x="262134" y="91096"/>
                  </a:lnTo>
                  <a:lnTo>
                    <a:pt x="323650" y="91096"/>
                  </a:lnTo>
                  <a:lnTo>
                    <a:pt x="318087" y="88658"/>
                  </a:lnTo>
                  <a:lnTo>
                    <a:pt x="311870" y="86581"/>
                  </a:lnTo>
                  <a:lnTo>
                    <a:pt x="304999" y="84863"/>
                  </a:lnTo>
                  <a:lnTo>
                    <a:pt x="303830" y="84652"/>
                  </a:lnTo>
                  <a:close/>
                </a:path>
                <a:path w="345440" h="169544">
                  <a:moveTo>
                    <a:pt x="312842" y="80887"/>
                  </a:moveTo>
                  <a:lnTo>
                    <a:pt x="262134" y="80887"/>
                  </a:lnTo>
                  <a:lnTo>
                    <a:pt x="271803" y="81051"/>
                  </a:lnTo>
                  <a:lnTo>
                    <a:pt x="280916" y="81542"/>
                  </a:lnTo>
                  <a:lnTo>
                    <a:pt x="289472" y="82360"/>
                  </a:lnTo>
                  <a:lnTo>
                    <a:pt x="297473" y="83505"/>
                  </a:lnTo>
                  <a:lnTo>
                    <a:pt x="303830" y="84652"/>
                  </a:lnTo>
                  <a:lnTo>
                    <a:pt x="304541" y="84421"/>
                  </a:lnTo>
                  <a:lnTo>
                    <a:pt x="310496" y="82032"/>
                  </a:lnTo>
                  <a:lnTo>
                    <a:pt x="312842" y="80887"/>
                  </a:lnTo>
                  <a:close/>
                </a:path>
                <a:path w="345440" h="169544">
                  <a:moveTo>
                    <a:pt x="284472" y="0"/>
                  </a:moveTo>
                  <a:lnTo>
                    <a:pt x="275746" y="0"/>
                  </a:lnTo>
                  <a:lnTo>
                    <a:pt x="268612" y="261"/>
                  </a:lnTo>
                  <a:lnTo>
                    <a:pt x="229150" y="11550"/>
                  </a:lnTo>
                  <a:lnTo>
                    <a:pt x="203758" y="28794"/>
                  </a:lnTo>
                  <a:lnTo>
                    <a:pt x="220250" y="50522"/>
                  </a:lnTo>
                  <a:lnTo>
                    <a:pt x="226124" y="45761"/>
                  </a:lnTo>
                  <a:lnTo>
                    <a:pt x="232226" y="41425"/>
                  </a:lnTo>
                  <a:lnTo>
                    <a:pt x="274175" y="27486"/>
                  </a:lnTo>
                  <a:lnTo>
                    <a:pt x="334481" y="27486"/>
                  </a:lnTo>
                  <a:lnTo>
                    <a:pt x="333859" y="26438"/>
                  </a:lnTo>
                  <a:lnTo>
                    <a:pt x="330718" y="20679"/>
                  </a:lnTo>
                  <a:lnTo>
                    <a:pt x="326268" y="15880"/>
                  </a:lnTo>
                  <a:lnTo>
                    <a:pt x="320509" y="12041"/>
                  </a:lnTo>
                  <a:lnTo>
                    <a:pt x="314750" y="8027"/>
                  </a:lnTo>
                  <a:lnTo>
                    <a:pt x="308031" y="5060"/>
                  </a:lnTo>
                  <a:lnTo>
                    <a:pt x="300352" y="3141"/>
                  </a:lnTo>
                  <a:lnTo>
                    <a:pt x="292674" y="1047"/>
                  </a:lnTo>
                  <a:lnTo>
                    <a:pt x="2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640" y="769589"/>
              <a:ext cx="1537475" cy="2463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1915867" y="523544"/>
            <a:ext cx="7455534" cy="785495"/>
            <a:chOff x="11915867" y="523544"/>
            <a:chExt cx="7455534" cy="78549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43502" y="523544"/>
              <a:ext cx="3727635" cy="785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915867" y="523544"/>
              <a:ext cx="3728085" cy="785495"/>
            </a:xfrm>
            <a:custGeom>
              <a:avLst/>
              <a:gdLst/>
              <a:ahLst/>
              <a:cxnLst/>
              <a:rect l="l" t="t" r="r" b="b"/>
              <a:pathLst>
                <a:path w="3728084" h="785494">
                  <a:moveTo>
                    <a:pt x="3727635" y="0"/>
                  </a:moveTo>
                  <a:lnTo>
                    <a:pt x="0" y="0"/>
                  </a:lnTo>
                  <a:lnTo>
                    <a:pt x="0" y="785316"/>
                  </a:lnTo>
                  <a:lnTo>
                    <a:pt x="3727635" y="785316"/>
                  </a:lnTo>
                  <a:lnTo>
                    <a:pt x="3727635" y="0"/>
                  </a:lnTo>
                  <a:close/>
                </a:path>
              </a:pathLst>
            </a:custGeom>
            <a:solidFill>
              <a:srgbClr val="94ACC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76324" y="807829"/>
              <a:ext cx="368300" cy="169545"/>
            </a:xfrm>
            <a:custGeom>
              <a:avLst/>
              <a:gdLst/>
              <a:ahLst/>
              <a:cxnLst/>
              <a:rect l="l" t="t" r="r" b="b"/>
              <a:pathLst>
                <a:path w="368300" h="169544">
                  <a:moveTo>
                    <a:pt x="89787" y="0"/>
                  </a:moveTo>
                  <a:lnTo>
                    <a:pt x="73907" y="0"/>
                  </a:lnTo>
                  <a:lnTo>
                    <a:pt x="65966" y="1134"/>
                  </a:lnTo>
                  <a:lnTo>
                    <a:pt x="50260" y="5671"/>
                  </a:lnTo>
                  <a:lnTo>
                    <a:pt x="42843" y="9162"/>
                  </a:lnTo>
                  <a:lnTo>
                    <a:pt x="35862" y="13873"/>
                  </a:lnTo>
                  <a:lnTo>
                    <a:pt x="28882" y="18411"/>
                  </a:lnTo>
                  <a:lnTo>
                    <a:pt x="4450" y="54710"/>
                  </a:lnTo>
                  <a:lnTo>
                    <a:pt x="0" y="84814"/>
                  </a:lnTo>
                  <a:lnTo>
                    <a:pt x="278" y="92994"/>
                  </a:lnTo>
                  <a:lnTo>
                    <a:pt x="13432" y="133438"/>
                  </a:lnTo>
                  <a:lnTo>
                    <a:pt x="42843" y="160291"/>
                  </a:lnTo>
                  <a:lnTo>
                    <a:pt x="73907" y="169366"/>
                  </a:lnTo>
                  <a:lnTo>
                    <a:pt x="89787" y="169366"/>
                  </a:lnTo>
                  <a:lnTo>
                    <a:pt x="128006" y="155754"/>
                  </a:lnTo>
                  <a:lnTo>
                    <a:pt x="142748" y="143451"/>
                  </a:lnTo>
                  <a:lnTo>
                    <a:pt x="75303" y="143451"/>
                  </a:lnTo>
                  <a:lnTo>
                    <a:pt x="69107" y="142142"/>
                  </a:lnTo>
                  <a:lnTo>
                    <a:pt x="40661" y="116052"/>
                  </a:lnTo>
                  <a:lnTo>
                    <a:pt x="34815" y="93714"/>
                  </a:lnTo>
                  <a:lnTo>
                    <a:pt x="34815" y="75913"/>
                  </a:lnTo>
                  <a:lnTo>
                    <a:pt x="52354" y="36648"/>
                  </a:lnTo>
                  <a:lnTo>
                    <a:pt x="63087" y="30103"/>
                  </a:lnTo>
                  <a:lnTo>
                    <a:pt x="68846" y="27311"/>
                  </a:lnTo>
                  <a:lnTo>
                    <a:pt x="75128" y="25915"/>
                  </a:lnTo>
                  <a:lnTo>
                    <a:pt x="142638" y="25915"/>
                  </a:lnTo>
                  <a:lnTo>
                    <a:pt x="141182" y="24083"/>
                  </a:lnTo>
                  <a:lnTo>
                    <a:pt x="134987" y="18411"/>
                  </a:lnTo>
                  <a:lnTo>
                    <a:pt x="128006" y="13873"/>
                  </a:lnTo>
                  <a:lnTo>
                    <a:pt x="121025" y="9162"/>
                  </a:lnTo>
                  <a:lnTo>
                    <a:pt x="113521" y="5671"/>
                  </a:lnTo>
                  <a:lnTo>
                    <a:pt x="97641" y="1134"/>
                  </a:lnTo>
                  <a:lnTo>
                    <a:pt x="89787" y="0"/>
                  </a:lnTo>
                  <a:close/>
                </a:path>
                <a:path w="368300" h="169544">
                  <a:moveTo>
                    <a:pt x="142638" y="25915"/>
                  </a:moveTo>
                  <a:lnTo>
                    <a:pt x="88566" y="25915"/>
                  </a:lnTo>
                  <a:lnTo>
                    <a:pt x="94761" y="27311"/>
                  </a:lnTo>
                  <a:lnTo>
                    <a:pt x="100520" y="30103"/>
                  </a:lnTo>
                  <a:lnTo>
                    <a:pt x="106453" y="32721"/>
                  </a:lnTo>
                  <a:lnTo>
                    <a:pt x="111514" y="36648"/>
                  </a:lnTo>
                  <a:lnTo>
                    <a:pt x="115757" y="41948"/>
                  </a:lnTo>
                  <a:lnTo>
                    <a:pt x="120066" y="47118"/>
                  </a:lnTo>
                  <a:lnTo>
                    <a:pt x="123381" y="53401"/>
                  </a:lnTo>
                  <a:lnTo>
                    <a:pt x="125650" y="60731"/>
                  </a:lnTo>
                  <a:lnTo>
                    <a:pt x="128093" y="67886"/>
                  </a:lnTo>
                  <a:lnTo>
                    <a:pt x="129315" y="75913"/>
                  </a:lnTo>
                  <a:lnTo>
                    <a:pt x="129315" y="93714"/>
                  </a:lnTo>
                  <a:lnTo>
                    <a:pt x="128093" y="101742"/>
                  </a:lnTo>
                  <a:lnTo>
                    <a:pt x="125650" y="108897"/>
                  </a:lnTo>
                  <a:lnTo>
                    <a:pt x="123381" y="116052"/>
                  </a:lnTo>
                  <a:lnTo>
                    <a:pt x="120066" y="122247"/>
                  </a:lnTo>
                  <a:lnTo>
                    <a:pt x="115703" y="127483"/>
                  </a:lnTo>
                  <a:lnTo>
                    <a:pt x="111514" y="132718"/>
                  </a:lnTo>
                  <a:lnTo>
                    <a:pt x="106453" y="136732"/>
                  </a:lnTo>
                  <a:lnTo>
                    <a:pt x="100520" y="139524"/>
                  </a:lnTo>
                  <a:lnTo>
                    <a:pt x="94761" y="142142"/>
                  </a:lnTo>
                  <a:lnTo>
                    <a:pt x="88566" y="143451"/>
                  </a:lnTo>
                  <a:lnTo>
                    <a:pt x="142748" y="143451"/>
                  </a:lnTo>
                  <a:lnTo>
                    <a:pt x="161480" y="108177"/>
                  </a:lnTo>
                  <a:lnTo>
                    <a:pt x="163754" y="93714"/>
                  </a:lnTo>
                  <a:lnTo>
                    <a:pt x="163836" y="92994"/>
                  </a:lnTo>
                  <a:lnTo>
                    <a:pt x="164131" y="84814"/>
                  </a:lnTo>
                  <a:lnTo>
                    <a:pt x="163836" y="76650"/>
                  </a:lnTo>
                  <a:lnTo>
                    <a:pt x="162953" y="68911"/>
                  </a:lnTo>
                  <a:lnTo>
                    <a:pt x="146592" y="30889"/>
                  </a:lnTo>
                  <a:lnTo>
                    <a:pt x="142638" y="25915"/>
                  </a:lnTo>
                  <a:close/>
                </a:path>
                <a:path w="368300" h="169544">
                  <a:moveTo>
                    <a:pt x="335058" y="0"/>
                  </a:moveTo>
                  <a:lnTo>
                    <a:pt x="334272" y="0"/>
                  </a:lnTo>
                  <a:lnTo>
                    <a:pt x="303645" y="34494"/>
                  </a:lnTo>
                  <a:lnTo>
                    <a:pt x="303645" y="169366"/>
                  </a:lnTo>
                  <a:lnTo>
                    <a:pt x="335058" y="169366"/>
                  </a:lnTo>
                  <a:lnTo>
                    <a:pt x="335058" y="0"/>
                  </a:lnTo>
                  <a:close/>
                </a:path>
                <a:path w="368300" h="169544">
                  <a:moveTo>
                    <a:pt x="207313" y="105494"/>
                  </a:moveTo>
                  <a:lnTo>
                    <a:pt x="207313" y="132718"/>
                  </a:lnTo>
                  <a:lnTo>
                    <a:pt x="303645" y="132718"/>
                  </a:lnTo>
                  <a:lnTo>
                    <a:pt x="303645" y="116750"/>
                  </a:lnTo>
                  <a:lnTo>
                    <a:pt x="230611" y="116750"/>
                  </a:lnTo>
                  <a:lnTo>
                    <a:pt x="207313" y="105494"/>
                  </a:lnTo>
                  <a:close/>
                </a:path>
                <a:path w="368300" h="169544">
                  <a:moveTo>
                    <a:pt x="368041" y="105494"/>
                  </a:moveTo>
                  <a:lnTo>
                    <a:pt x="335058" y="105494"/>
                  </a:lnTo>
                  <a:lnTo>
                    <a:pt x="335058" y="132718"/>
                  </a:lnTo>
                  <a:lnTo>
                    <a:pt x="368041" y="132718"/>
                  </a:lnTo>
                  <a:lnTo>
                    <a:pt x="368041" y="105494"/>
                  </a:lnTo>
                  <a:close/>
                </a:path>
                <a:path w="368300" h="169544">
                  <a:moveTo>
                    <a:pt x="303645" y="0"/>
                  </a:moveTo>
                  <a:lnTo>
                    <a:pt x="301551" y="0"/>
                  </a:lnTo>
                  <a:lnTo>
                    <a:pt x="207313" y="105494"/>
                  </a:lnTo>
                  <a:lnTo>
                    <a:pt x="230611" y="116750"/>
                  </a:lnTo>
                  <a:lnTo>
                    <a:pt x="303645" y="34494"/>
                  </a:lnTo>
                  <a:lnTo>
                    <a:pt x="303645" y="0"/>
                  </a:lnTo>
                  <a:close/>
                </a:path>
                <a:path w="368300" h="169544">
                  <a:moveTo>
                    <a:pt x="303645" y="105494"/>
                  </a:moveTo>
                  <a:lnTo>
                    <a:pt x="240605" y="105494"/>
                  </a:lnTo>
                  <a:lnTo>
                    <a:pt x="230611" y="116750"/>
                  </a:lnTo>
                  <a:lnTo>
                    <a:pt x="303645" y="116750"/>
                  </a:lnTo>
                  <a:lnTo>
                    <a:pt x="303645" y="105494"/>
                  </a:lnTo>
                  <a:close/>
                </a:path>
                <a:path w="368300" h="169544">
                  <a:moveTo>
                    <a:pt x="334272" y="0"/>
                  </a:moveTo>
                  <a:lnTo>
                    <a:pt x="303645" y="0"/>
                  </a:lnTo>
                  <a:lnTo>
                    <a:pt x="303645" y="34494"/>
                  </a:lnTo>
                  <a:lnTo>
                    <a:pt x="334272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394" y="768500"/>
              <a:ext cx="1781928" cy="247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2025-03-14T06:58:18Z</dcterms:created>
  <dcterms:modified xsi:type="dcterms:W3CDTF">2025-03-14T06:58:18Z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2025-03-14T00:00:00Z</vt:filetime>
  </property>
  <property fmtid="{D5CDD505-2E9C-101B-9397-08002B2CF9AE}" pid="3" name="LastSaved">
    <vt:filetime>2025-03-14T00:00:00Z</vt:filetime>
  </property>
</Properties>
</file>